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7" r:id="rId5"/>
    <p:sldId id="256" r:id="rId6"/>
    <p:sldId id="259" r:id="rId7"/>
    <p:sldId id="265" r:id="rId8"/>
    <p:sldId id="266" r:id="rId9"/>
    <p:sldId id="267" r:id="rId10"/>
    <p:sldId id="268" r:id="rId11"/>
    <p:sldId id="264" r:id="rId12"/>
    <p:sldId id="270" r:id="rId13"/>
    <p:sldId id="278" r:id="rId14"/>
    <p:sldId id="277" r:id="rId15"/>
    <p:sldId id="276" r:id="rId16"/>
    <p:sldId id="275" r:id="rId17"/>
    <p:sldId id="274" r:id="rId18"/>
    <p:sldId id="280" r:id="rId19"/>
    <p:sldId id="273" r:id="rId20"/>
    <p:sldId id="263" r:id="rId21"/>
    <p:sldId id="262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O NOT MOVE, EDIT OR DELETE !!!" id="{5296BCBB-B8BC-4CE7-B651-21493A95DC5D}">
          <p14:sldIdLst>
            <p14:sldId id="257"/>
          </p14:sldIdLst>
        </p14:section>
        <p14:section name="DO NOT MOVE OR DELETE !!!" id="{70F3CE05-12E8-4227-BF54-58F0E941BC7B}">
          <p14:sldIdLst>
            <p14:sldId id="256"/>
          </p14:sldIdLst>
        </p14:section>
        <p14:section name="EDIT AS NEEDED" id="{CFF8E3D2-1BB7-4541-9279-8FCD8BF5E939}">
          <p14:sldIdLst>
            <p14:sldId id="259"/>
            <p14:sldId id="265"/>
            <p14:sldId id="266"/>
            <p14:sldId id="267"/>
            <p14:sldId id="268"/>
            <p14:sldId id="264"/>
            <p14:sldId id="270"/>
            <p14:sldId id="278"/>
            <p14:sldId id="277"/>
            <p14:sldId id="276"/>
            <p14:sldId id="275"/>
            <p14:sldId id="274"/>
            <p14:sldId id="280"/>
            <p14:sldId id="273"/>
          </p14:sldIdLst>
        </p14:section>
        <p14:section name="DO NOT MOVE OR DELETE !!!" id="{499CA81F-4BA2-44F7-ABBE-438B4BCE5014}">
          <p14:sldIdLst>
            <p14:sldId id="263"/>
          </p14:sldIdLst>
        </p14:section>
        <p14:section name="DO NOT MOVE, EDIT OR DELETE !!!" id="{00B7DF2A-B1F8-47B8-AC82-F78B74337011}">
          <p14:sldIdLst>
            <p14:sldId id="26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004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7602A95-7597-4112-A374-591D77B34C90}" v="22" dt="2019-10-07T19:32:45.2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3" autoAdjust="0"/>
    <p:restoredTop sz="94660"/>
  </p:normalViewPr>
  <p:slideViewPr>
    <p:cSldViewPr snapToGrid="0">
      <p:cViewPr varScale="1">
        <p:scale>
          <a:sx n="74" d="100"/>
          <a:sy n="74" d="100"/>
        </p:scale>
        <p:origin x="4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 Marek" userId="641af39a-adc4-4750-88b5-900f7e1316aa" providerId="ADAL" clId="{FDF554CB-A0C0-44BF-BB02-EC53EE3A6A08}"/>
    <pc:docChg chg="undo custSel addSld delSld modSld modMainMaster modSection">
      <pc:chgData name="Jan Marek" userId="641af39a-adc4-4750-88b5-900f7e1316aa" providerId="ADAL" clId="{FDF554CB-A0C0-44BF-BB02-EC53EE3A6A08}" dt="2019-08-27T10:19:36.753" v="1997" actId="478"/>
      <pc:docMkLst>
        <pc:docMk/>
      </pc:docMkLst>
      <pc:sldChg chg="addSp delSp modSp">
        <pc:chgData name="Jan Marek" userId="641af39a-adc4-4750-88b5-900f7e1316aa" providerId="ADAL" clId="{FDF554CB-A0C0-44BF-BB02-EC53EE3A6A08}" dt="2019-08-27T10:17:33.768" v="1994" actId="478"/>
        <pc:sldMkLst>
          <pc:docMk/>
          <pc:sldMk cId="3164212139" sldId="256"/>
        </pc:sldMkLst>
        <pc:spChg chg="mod">
          <ac:chgData name="Jan Marek" userId="641af39a-adc4-4750-88b5-900f7e1316aa" providerId="ADAL" clId="{FDF554CB-A0C0-44BF-BB02-EC53EE3A6A08}" dt="2019-08-27T09:22:01.512" v="1484" actId="5793"/>
          <ac:spMkLst>
            <pc:docMk/>
            <pc:sldMk cId="3164212139" sldId="256"/>
            <ac:spMk id="2" creationId="{2AA2B7C0-42B7-44E8-AC4C-A59FB612848C}"/>
          </ac:spMkLst>
        </pc:spChg>
        <pc:spChg chg="mod">
          <ac:chgData name="Jan Marek" userId="641af39a-adc4-4750-88b5-900f7e1316aa" providerId="ADAL" clId="{FDF554CB-A0C0-44BF-BB02-EC53EE3A6A08}" dt="2019-08-27T09:11:44.762" v="1120" actId="27636"/>
          <ac:spMkLst>
            <pc:docMk/>
            <pc:sldMk cId="3164212139" sldId="256"/>
            <ac:spMk id="3" creationId="{E7A20E40-34A8-43F8-9C01-9DF9FF9D3ED9}"/>
          </ac:spMkLst>
        </pc:spChg>
        <pc:spChg chg="add del mod">
          <ac:chgData name="Jan Marek" userId="641af39a-adc4-4750-88b5-900f7e1316aa" providerId="ADAL" clId="{FDF554CB-A0C0-44BF-BB02-EC53EE3A6A08}" dt="2019-08-27T09:11:38.627" v="1117"/>
          <ac:spMkLst>
            <pc:docMk/>
            <pc:sldMk cId="3164212139" sldId="256"/>
            <ac:spMk id="4" creationId="{2E8403D9-7463-4346-88F1-B552803A9903}"/>
          </ac:spMkLst>
        </pc:spChg>
        <pc:spChg chg="add del mod">
          <ac:chgData name="Jan Marek" userId="641af39a-adc4-4750-88b5-900f7e1316aa" providerId="ADAL" clId="{FDF554CB-A0C0-44BF-BB02-EC53EE3A6A08}" dt="2019-08-26T12:00:15.564" v="443"/>
          <ac:spMkLst>
            <pc:docMk/>
            <pc:sldMk cId="3164212139" sldId="256"/>
            <ac:spMk id="4" creationId="{7E147065-5362-4769-B950-A544E0A8DAEE}"/>
          </ac:spMkLst>
        </pc:spChg>
        <pc:spChg chg="add del mod">
          <ac:chgData name="Jan Marek" userId="641af39a-adc4-4750-88b5-900f7e1316aa" providerId="ADAL" clId="{FDF554CB-A0C0-44BF-BB02-EC53EE3A6A08}" dt="2019-08-27T09:11:38.627" v="1117"/>
          <ac:spMkLst>
            <pc:docMk/>
            <pc:sldMk cId="3164212139" sldId="256"/>
            <ac:spMk id="5" creationId="{4A4A85F0-8219-4726-946C-4B190C30F27E}"/>
          </ac:spMkLst>
        </pc:spChg>
        <pc:spChg chg="add del mod">
          <ac:chgData name="Jan Marek" userId="641af39a-adc4-4750-88b5-900f7e1316aa" providerId="ADAL" clId="{FDF554CB-A0C0-44BF-BB02-EC53EE3A6A08}" dt="2019-08-26T12:00:15.564" v="443"/>
          <ac:spMkLst>
            <pc:docMk/>
            <pc:sldMk cId="3164212139" sldId="256"/>
            <ac:spMk id="5" creationId="{8DCECFC9-3F42-4954-9992-F8DA3D7C5218}"/>
          </ac:spMkLst>
        </pc:spChg>
        <pc:spChg chg="add del mod">
          <ac:chgData name="Jan Marek" userId="641af39a-adc4-4750-88b5-900f7e1316aa" providerId="ADAL" clId="{FDF554CB-A0C0-44BF-BB02-EC53EE3A6A08}" dt="2019-08-27T09:11:38.627" v="1117"/>
          <ac:spMkLst>
            <pc:docMk/>
            <pc:sldMk cId="3164212139" sldId="256"/>
            <ac:spMk id="6" creationId="{BF450FE4-1E03-47D3-82A8-A308132BB2C7}"/>
          </ac:spMkLst>
        </pc:spChg>
        <pc:spChg chg="add del mod">
          <ac:chgData name="Jan Marek" userId="641af39a-adc4-4750-88b5-900f7e1316aa" providerId="ADAL" clId="{FDF554CB-A0C0-44BF-BB02-EC53EE3A6A08}" dt="2019-08-27T09:11:38.627" v="1117"/>
          <ac:spMkLst>
            <pc:docMk/>
            <pc:sldMk cId="3164212139" sldId="256"/>
            <ac:spMk id="7" creationId="{5B0CF599-F395-47F0-B5A0-434E5BA83A1B}"/>
          </ac:spMkLst>
        </pc:spChg>
        <pc:spChg chg="add del mod">
          <ac:chgData name="Jan Marek" userId="641af39a-adc4-4750-88b5-900f7e1316aa" providerId="ADAL" clId="{FDF554CB-A0C0-44BF-BB02-EC53EE3A6A08}" dt="2019-08-27T09:11:38.627" v="1117"/>
          <ac:spMkLst>
            <pc:docMk/>
            <pc:sldMk cId="3164212139" sldId="256"/>
            <ac:spMk id="8" creationId="{72AE5A61-E2D6-4289-88A3-C61E9A31C62B}"/>
          </ac:spMkLst>
        </pc:spChg>
        <pc:spChg chg="add mod">
          <ac:chgData name="Jan Marek" userId="641af39a-adc4-4750-88b5-900f7e1316aa" providerId="ADAL" clId="{FDF554CB-A0C0-44BF-BB02-EC53EE3A6A08}" dt="2019-08-27T09:12:21.588" v="1213" actId="20577"/>
          <ac:spMkLst>
            <pc:docMk/>
            <pc:sldMk cId="3164212139" sldId="256"/>
            <ac:spMk id="9" creationId="{F8FC9539-46B4-415B-B782-16D28AC2ACD5}"/>
          </ac:spMkLst>
        </pc:spChg>
        <pc:spChg chg="add mod">
          <ac:chgData name="Jan Marek" userId="641af39a-adc4-4750-88b5-900f7e1316aa" providerId="ADAL" clId="{FDF554CB-A0C0-44BF-BB02-EC53EE3A6A08}" dt="2019-08-27T09:12:40.965" v="1291" actId="20577"/>
          <ac:spMkLst>
            <pc:docMk/>
            <pc:sldMk cId="3164212139" sldId="256"/>
            <ac:spMk id="10" creationId="{76B8058B-15F9-49FB-BC64-0E2C7D69E570}"/>
          </ac:spMkLst>
        </pc:spChg>
        <pc:spChg chg="add mod">
          <ac:chgData name="Jan Marek" userId="641af39a-adc4-4750-88b5-900f7e1316aa" providerId="ADAL" clId="{FDF554CB-A0C0-44BF-BB02-EC53EE3A6A08}" dt="2019-08-27T09:13:26.397" v="1377" actId="20577"/>
          <ac:spMkLst>
            <pc:docMk/>
            <pc:sldMk cId="3164212139" sldId="256"/>
            <ac:spMk id="11" creationId="{A4C59050-42D3-4AF0-BE48-5F10FF0DA86E}"/>
          </ac:spMkLst>
        </pc:spChg>
        <pc:picChg chg="add del mod">
          <ac:chgData name="Jan Marek" userId="641af39a-adc4-4750-88b5-900f7e1316aa" providerId="ADAL" clId="{FDF554CB-A0C0-44BF-BB02-EC53EE3A6A08}" dt="2019-08-27T10:17:33.768" v="1994" actId="478"/>
          <ac:picMkLst>
            <pc:docMk/>
            <pc:sldMk cId="3164212139" sldId="256"/>
            <ac:picMk id="5" creationId="{9E963089-18D5-40FE-986F-6DDFED873390}"/>
          </ac:picMkLst>
        </pc:picChg>
      </pc:sldChg>
      <pc:sldChg chg="add">
        <pc:chgData name="Jan Marek" userId="641af39a-adc4-4750-88b5-900f7e1316aa" providerId="ADAL" clId="{FDF554CB-A0C0-44BF-BB02-EC53EE3A6A08}" dt="2019-08-26T11:37:47.014" v="0"/>
        <pc:sldMkLst>
          <pc:docMk/>
          <pc:sldMk cId="3230252103" sldId="257"/>
        </pc:sldMkLst>
      </pc:sldChg>
      <pc:sldChg chg="addSp delSp modSp add">
        <pc:chgData name="Jan Marek" userId="641af39a-adc4-4750-88b5-900f7e1316aa" providerId="ADAL" clId="{FDF554CB-A0C0-44BF-BB02-EC53EE3A6A08}" dt="2019-08-27T09:04:21.709" v="876" actId="20577"/>
        <pc:sldMkLst>
          <pc:docMk/>
          <pc:sldMk cId="736963585" sldId="258"/>
        </pc:sldMkLst>
        <pc:spChg chg="del">
          <ac:chgData name="Jan Marek" userId="641af39a-adc4-4750-88b5-900f7e1316aa" providerId="ADAL" clId="{FDF554CB-A0C0-44BF-BB02-EC53EE3A6A08}" dt="2019-08-27T06:14:48.970" v="493"/>
          <ac:spMkLst>
            <pc:docMk/>
            <pc:sldMk cId="736963585" sldId="258"/>
            <ac:spMk id="2" creationId="{3EC179E0-0CC8-4FF2-8D27-EE61D729094D}"/>
          </ac:spMkLst>
        </pc:spChg>
        <pc:spChg chg="del">
          <ac:chgData name="Jan Marek" userId="641af39a-adc4-4750-88b5-900f7e1316aa" providerId="ADAL" clId="{FDF554CB-A0C0-44BF-BB02-EC53EE3A6A08}" dt="2019-08-27T06:14:48.970" v="493"/>
          <ac:spMkLst>
            <pc:docMk/>
            <pc:sldMk cId="736963585" sldId="258"/>
            <ac:spMk id="3" creationId="{69B5EB17-B932-43F4-840C-10BC4A37412C}"/>
          </ac:spMkLst>
        </pc:spChg>
        <pc:spChg chg="add mod">
          <ac:chgData name="Jan Marek" userId="641af39a-adc4-4750-88b5-900f7e1316aa" providerId="ADAL" clId="{FDF554CB-A0C0-44BF-BB02-EC53EE3A6A08}" dt="2019-08-27T09:03:56.693" v="809" actId="20577"/>
          <ac:spMkLst>
            <pc:docMk/>
            <pc:sldMk cId="736963585" sldId="258"/>
            <ac:spMk id="4" creationId="{99DF438A-0EE3-4F33-A853-F6A0A57E7C08}"/>
          </ac:spMkLst>
        </pc:spChg>
        <pc:spChg chg="add mod">
          <ac:chgData name="Jan Marek" userId="641af39a-adc4-4750-88b5-900f7e1316aa" providerId="ADAL" clId="{FDF554CB-A0C0-44BF-BB02-EC53EE3A6A08}" dt="2019-08-27T09:04:21.709" v="876" actId="20577"/>
          <ac:spMkLst>
            <pc:docMk/>
            <pc:sldMk cId="736963585" sldId="258"/>
            <ac:spMk id="5" creationId="{5E0CA2BF-BF52-4995-9BF3-945BD41B279E}"/>
          </ac:spMkLst>
        </pc:spChg>
      </pc:sldChg>
      <pc:sldChg chg="delSp modSp add">
        <pc:chgData name="Jan Marek" userId="641af39a-adc4-4750-88b5-900f7e1316aa" providerId="ADAL" clId="{FDF554CB-A0C0-44BF-BB02-EC53EE3A6A08}" dt="2019-08-27T09:15:38.402" v="1409"/>
        <pc:sldMkLst>
          <pc:docMk/>
          <pc:sldMk cId="2773834039" sldId="259"/>
        </pc:sldMkLst>
        <pc:spChg chg="mod">
          <ac:chgData name="Jan Marek" userId="641af39a-adc4-4750-88b5-900f7e1316aa" providerId="ADAL" clId="{FDF554CB-A0C0-44BF-BB02-EC53EE3A6A08}" dt="2019-08-27T09:15:29.805" v="1408" actId="20577"/>
          <ac:spMkLst>
            <pc:docMk/>
            <pc:sldMk cId="2773834039" sldId="259"/>
            <ac:spMk id="2" creationId="{8368AF1B-8024-42B0-BD47-4BBE12C0EDA9}"/>
          </ac:spMkLst>
        </pc:spChg>
        <pc:spChg chg="del">
          <ac:chgData name="Jan Marek" userId="641af39a-adc4-4750-88b5-900f7e1316aa" providerId="ADAL" clId="{FDF554CB-A0C0-44BF-BB02-EC53EE3A6A08}" dt="2019-08-27T09:15:38.402" v="1409"/>
          <ac:spMkLst>
            <pc:docMk/>
            <pc:sldMk cId="2773834039" sldId="259"/>
            <ac:spMk id="3" creationId="{2857BF05-1859-41C8-9E47-2A7BB81E77A4}"/>
          </ac:spMkLst>
        </pc:spChg>
      </pc:sldChg>
      <pc:sldChg chg="addSp delSp modSp add">
        <pc:chgData name="Jan Marek" userId="641af39a-adc4-4750-88b5-900f7e1316aa" providerId="ADAL" clId="{FDF554CB-A0C0-44BF-BB02-EC53EE3A6A08}" dt="2019-08-27T09:22:50.366" v="1566" actId="20577"/>
        <pc:sldMkLst>
          <pc:docMk/>
          <pc:sldMk cId="2146012390" sldId="260"/>
        </pc:sldMkLst>
        <pc:spChg chg="del">
          <ac:chgData name="Jan Marek" userId="641af39a-adc4-4750-88b5-900f7e1316aa" providerId="ADAL" clId="{FDF554CB-A0C0-44BF-BB02-EC53EE3A6A08}" dt="2019-08-27T09:22:18.384" v="1486"/>
          <ac:spMkLst>
            <pc:docMk/>
            <pc:sldMk cId="2146012390" sldId="260"/>
            <ac:spMk id="2" creationId="{8172F7F5-80D9-4A34-B325-4E20494C4048}"/>
          </ac:spMkLst>
        </pc:spChg>
        <pc:spChg chg="add mod">
          <ac:chgData name="Jan Marek" userId="641af39a-adc4-4750-88b5-900f7e1316aa" providerId="ADAL" clId="{FDF554CB-A0C0-44BF-BB02-EC53EE3A6A08}" dt="2019-08-27T09:22:37.942" v="1525" actId="20577"/>
          <ac:spMkLst>
            <pc:docMk/>
            <pc:sldMk cId="2146012390" sldId="260"/>
            <ac:spMk id="3" creationId="{2B918ABA-8191-445F-82D8-0D71B4CD08E1}"/>
          </ac:spMkLst>
        </pc:spChg>
        <pc:spChg chg="add mod">
          <ac:chgData name="Jan Marek" userId="641af39a-adc4-4750-88b5-900f7e1316aa" providerId="ADAL" clId="{FDF554CB-A0C0-44BF-BB02-EC53EE3A6A08}" dt="2019-08-27T09:22:50.366" v="1566" actId="20577"/>
          <ac:spMkLst>
            <pc:docMk/>
            <pc:sldMk cId="2146012390" sldId="260"/>
            <ac:spMk id="4" creationId="{6FD81437-ADE9-43AF-BE02-2EDDE1373D0D}"/>
          </ac:spMkLst>
        </pc:spChg>
      </pc:sldChg>
      <pc:sldChg chg="delSp add">
        <pc:chgData name="Jan Marek" userId="641af39a-adc4-4750-88b5-900f7e1316aa" providerId="ADAL" clId="{FDF554CB-A0C0-44BF-BB02-EC53EE3A6A08}" dt="2019-08-27T09:22:58.214" v="1568"/>
        <pc:sldMkLst>
          <pc:docMk/>
          <pc:sldMk cId="2113212264" sldId="261"/>
        </pc:sldMkLst>
        <pc:spChg chg="del">
          <ac:chgData name="Jan Marek" userId="641af39a-adc4-4750-88b5-900f7e1316aa" providerId="ADAL" clId="{FDF554CB-A0C0-44BF-BB02-EC53EE3A6A08}" dt="2019-08-27T09:22:58.214" v="1568"/>
          <ac:spMkLst>
            <pc:docMk/>
            <pc:sldMk cId="2113212264" sldId="261"/>
            <ac:spMk id="2" creationId="{1EF26F3A-AD50-47C9-A316-692B81E47115}"/>
          </ac:spMkLst>
        </pc:spChg>
        <pc:spChg chg="del">
          <ac:chgData name="Jan Marek" userId="641af39a-adc4-4750-88b5-900f7e1316aa" providerId="ADAL" clId="{FDF554CB-A0C0-44BF-BB02-EC53EE3A6A08}" dt="2019-08-27T09:22:58.214" v="1568"/>
          <ac:spMkLst>
            <pc:docMk/>
            <pc:sldMk cId="2113212264" sldId="261"/>
            <ac:spMk id="3" creationId="{A7D1AF21-9F80-4D49-809A-AF3987681AEC}"/>
          </ac:spMkLst>
        </pc:spChg>
      </pc:sldChg>
      <pc:sldChg chg="add">
        <pc:chgData name="Jan Marek" userId="641af39a-adc4-4750-88b5-900f7e1316aa" providerId="ADAL" clId="{FDF554CB-A0C0-44BF-BB02-EC53EE3A6A08}" dt="2019-08-27T09:23:02.364" v="1569"/>
        <pc:sldMkLst>
          <pc:docMk/>
          <pc:sldMk cId="438121488" sldId="262"/>
        </pc:sldMkLst>
      </pc:sldChg>
      <pc:sldChg chg="addSp delSp modSp add">
        <pc:chgData name="Jan Marek" userId="641af39a-adc4-4750-88b5-900f7e1316aa" providerId="ADAL" clId="{FDF554CB-A0C0-44BF-BB02-EC53EE3A6A08}" dt="2019-08-27T10:17:37.625" v="1995" actId="478"/>
        <pc:sldMkLst>
          <pc:docMk/>
          <pc:sldMk cId="197914443" sldId="263"/>
        </pc:sldMkLst>
        <pc:spChg chg="del mod">
          <ac:chgData name="Jan Marek" userId="641af39a-adc4-4750-88b5-900f7e1316aa" providerId="ADAL" clId="{FDF554CB-A0C0-44BF-BB02-EC53EE3A6A08}" dt="2019-08-27T09:33:26.234" v="1684"/>
          <ac:spMkLst>
            <pc:docMk/>
            <pc:sldMk cId="197914443" sldId="263"/>
            <ac:spMk id="2" creationId="{2AA2B7C0-42B7-44E8-AC4C-A59FB612848C}"/>
          </ac:spMkLst>
        </pc:spChg>
        <pc:spChg chg="add del mod">
          <ac:chgData name="Jan Marek" userId="641af39a-adc4-4750-88b5-900f7e1316aa" providerId="ADAL" clId="{FDF554CB-A0C0-44BF-BB02-EC53EE3A6A08}" dt="2019-08-27T09:30:08.122" v="1612"/>
          <ac:spMkLst>
            <pc:docMk/>
            <pc:sldMk cId="197914443" sldId="263"/>
            <ac:spMk id="4" creationId="{9A35A96D-ADE4-4D9B-992D-3E15F22EB58E}"/>
          </ac:spMkLst>
        </pc:spChg>
        <pc:spChg chg="add mod">
          <ac:chgData name="Jan Marek" userId="641af39a-adc4-4750-88b5-900f7e1316aa" providerId="ADAL" clId="{FDF554CB-A0C0-44BF-BB02-EC53EE3A6A08}" dt="2019-08-27T09:33:36.310" v="1685"/>
          <ac:spMkLst>
            <pc:docMk/>
            <pc:sldMk cId="197914443" sldId="263"/>
            <ac:spMk id="5" creationId="{1EAAF2DD-0D6B-491A-877A-2900FA5FEABA}"/>
          </ac:spMkLst>
        </pc:spChg>
        <pc:picChg chg="add del">
          <ac:chgData name="Jan Marek" userId="641af39a-adc4-4750-88b5-900f7e1316aa" providerId="ADAL" clId="{FDF554CB-A0C0-44BF-BB02-EC53EE3A6A08}" dt="2019-08-27T10:17:37.625" v="1995" actId="478"/>
          <ac:picMkLst>
            <pc:docMk/>
            <pc:sldMk cId="197914443" sldId="263"/>
            <ac:picMk id="12" creationId="{8BADDEE9-AB50-400D-B0EC-8CD12413C0BE}"/>
          </ac:picMkLst>
        </pc:picChg>
      </pc:sldChg>
      <pc:sldChg chg="add del">
        <pc:chgData name="Jan Marek" userId="641af39a-adc4-4750-88b5-900f7e1316aa" providerId="ADAL" clId="{FDF554CB-A0C0-44BF-BB02-EC53EE3A6A08}" dt="2019-08-27T09:24:29.544" v="1571" actId="2696"/>
        <pc:sldMkLst>
          <pc:docMk/>
          <pc:sldMk cId="1701005254" sldId="263"/>
        </pc:sldMkLst>
      </pc:sldChg>
      <pc:sldChg chg="addSp delSp modSp add">
        <pc:chgData name="Jan Marek" userId="641af39a-adc4-4750-88b5-900f7e1316aa" providerId="ADAL" clId="{FDF554CB-A0C0-44BF-BB02-EC53EE3A6A08}" dt="2019-08-27T09:56:34.663" v="1877" actId="20577"/>
        <pc:sldMkLst>
          <pc:docMk/>
          <pc:sldMk cId="1168577556" sldId="264"/>
        </pc:sldMkLst>
        <pc:spChg chg="del">
          <ac:chgData name="Jan Marek" userId="641af39a-adc4-4750-88b5-900f7e1316aa" providerId="ADAL" clId="{FDF554CB-A0C0-44BF-BB02-EC53EE3A6A08}" dt="2019-08-27T09:56:22.615" v="1844"/>
          <ac:spMkLst>
            <pc:docMk/>
            <pc:sldMk cId="1168577556" sldId="264"/>
            <ac:spMk id="2" creationId="{9F8CC437-FA9F-4926-81F0-7A27AE87E944}"/>
          </ac:spMkLst>
        </pc:spChg>
        <pc:spChg chg="add mod">
          <ac:chgData name="Jan Marek" userId="641af39a-adc4-4750-88b5-900f7e1316aa" providerId="ADAL" clId="{FDF554CB-A0C0-44BF-BB02-EC53EE3A6A08}" dt="2019-08-27T09:56:34.663" v="1877" actId="20577"/>
          <ac:spMkLst>
            <pc:docMk/>
            <pc:sldMk cId="1168577556" sldId="264"/>
            <ac:spMk id="3" creationId="{10DA6AC0-7087-43FE-9A56-4FA294770877}"/>
          </ac:spMkLst>
        </pc:spChg>
        <pc:spChg chg="add mod">
          <ac:chgData name="Jan Marek" userId="641af39a-adc4-4750-88b5-900f7e1316aa" providerId="ADAL" clId="{FDF554CB-A0C0-44BF-BB02-EC53EE3A6A08}" dt="2019-08-27T09:56:22.615" v="1844"/>
          <ac:spMkLst>
            <pc:docMk/>
            <pc:sldMk cId="1168577556" sldId="264"/>
            <ac:spMk id="4" creationId="{072D0D32-2A52-4232-9149-B8E22F975832}"/>
          </ac:spMkLst>
        </pc:spChg>
      </pc:sldChg>
      <pc:sldChg chg="add del">
        <pc:chgData name="Jan Marek" userId="641af39a-adc4-4750-88b5-900f7e1316aa" providerId="ADAL" clId="{FDF554CB-A0C0-44BF-BB02-EC53EE3A6A08}" dt="2019-08-27T09:25:22.100" v="1588"/>
        <pc:sldMkLst>
          <pc:docMk/>
          <pc:sldMk cId="1674224317" sldId="264"/>
        </pc:sldMkLst>
      </pc:sldChg>
      <pc:sldMasterChg chg="addSp delSp modSp setBg delSldLayout modSldLayout">
        <pc:chgData name="Jan Marek" userId="641af39a-adc4-4750-88b5-900f7e1316aa" providerId="ADAL" clId="{FDF554CB-A0C0-44BF-BB02-EC53EE3A6A08}" dt="2019-08-27T10:19:36.753" v="1997" actId="478"/>
        <pc:sldMasterMkLst>
          <pc:docMk/>
          <pc:sldMasterMk cId="3970198820" sldId="2147483660"/>
        </pc:sldMasterMkLst>
        <pc:spChg chg="del mod">
          <ac:chgData name="Jan Marek" userId="641af39a-adc4-4750-88b5-900f7e1316aa" providerId="ADAL" clId="{FDF554CB-A0C0-44BF-BB02-EC53EE3A6A08}" dt="2019-08-27T09:06:00.541" v="880" actId="478"/>
          <ac:spMkLst>
            <pc:docMk/>
            <pc:sldMasterMk cId="3970198820" sldId="2147483660"/>
            <ac:spMk id="2" creationId="{00000000-0000-0000-0000-000000000000}"/>
          </ac:spMkLst>
        </pc:spChg>
        <pc:spChg chg="del mod">
          <ac:chgData name="Jan Marek" userId="641af39a-adc4-4750-88b5-900f7e1316aa" providerId="ADAL" clId="{FDF554CB-A0C0-44BF-BB02-EC53EE3A6A08}" dt="2019-08-27T09:06:02.012" v="881" actId="478"/>
          <ac:spMkLst>
            <pc:docMk/>
            <pc:sldMasterMk cId="3970198820" sldId="2147483660"/>
            <ac:spMk id="3" creationId="{00000000-0000-0000-0000-000000000000}"/>
          </ac:spMkLst>
        </pc:spChg>
        <pc:spChg chg="del">
          <ac:chgData name="Jan Marek" userId="641af39a-adc4-4750-88b5-900f7e1316aa" providerId="ADAL" clId="{FDF554CB-A0C0-44BF-BB02-EC53EE3A6A08}" dt="2019-08-26T11:45:29.739" v="46" actId="478"/>
          <ac:spMkLst>
            <pc:docMk/>
            <pc:sldMasterMk cId="3970198820" sldId="2147483660"/>
            <ac:spMk id="4" creationId="{00000000-0000-0000-0000-000000000000}"/>
          </ac:spMkLst>
        </pc:spChg>
        <pc:spChg chg="del">
          <ac:chgData name="Jan Marek" userId="641af39a-adc4-4750-88b5-900f7e1316aa" providerId="ADAL" clId="{FDF554CB-A0C0-44BF-BB02-EC53EE3A6A08}" dt="2019-08-26T11:45:30.370" v="47" actId="478"/>
          <ac:spMkLst>
            <pc:docMk/>
            <pc:sldMasterMk cId="3970198820" sldId="2147483660"/>
            <ac:spMk id="6" creationId="{00000000-0000-0000-0000-000000000000}"/>
          </ac:spMkLst>
        </pc:spChg>
        <pc:spChg chg="add mod">
          <ac:chgData name="Jan Marek" userId="641af39a-adc4-4750-88b5-900f7e1316aa" providerId="ADAL" clId="{FDF554CB-A0C0-44BF-BB02-EC53EE3A6A08}" dt="2019-08-27T09:32:31.166" v="1683" actId="1037"/>
          <ac:spMkLst>
            <pc:docMk/>
            <pc:sldMasterMk cId="3970198820" sldId="2147483660"/>
            <ac:spMk id="10" creationId="{2EED242E-1A30-4C19-94F1-19E931233FBF}"/>
          </ac:spMkLst>
        </pc:spChg>
        <pc:picChg chg="add mod">
          <ac:chgData name="Jan Marek" userId="641af39a-adc4-4750-88b5-900f7e1316aa" providerId="ADAL" clId="{FDF554CB-A0C0-44BF-BB02-EC53EE3A6A08}" dt="2019-08-27T09:18:00.795" v="1421" actId="1076"/>
          <ac:picMkLst>
            <pc:docMk/>
            <pc:sldMasterMk cId="3970198820" sldId="2147483660"/>
            <ac:picMk id="12" creationId="{A1B0C86A-C3BD-4B20-A663-F05C31E307FF}"/>
          </ac:picMkLst>
        </pc:picChg>
        <pc:picChg chg="add mod">
          <ac:chgData name="Jan Marek" userId="641af39a-adc4-4750-88b5-900f7e1316aa" providerId="ADAL" clId="{FDF554CB-A0C0-44BF-BB02-EC53EE3A6A08}" dt="2019-08-26T12:01:10.764" v="491" actId="1038"/>
          <ac:picMkLst>
            <pc:docMk/>
            <pc:sldMasterMk cId="3970198820" sldId="2147483660"/>
            <ac:picMk id="13" creationId="{70BE13FB-AEE5-4668-929D-679354EAC156}"/>
          </ac:picMkLst>
        </pc:picChg>
        <pc:picChg chg="add mod">
          <ac:chgData name="Jan Marek" userId="641af39a-adc4-4750-88b5-900f7e1316aa" providerId="ADAL" clId="{FDF554CB-A0C0-44BF-BB02-EC53EE3A6A08}" dt="2019-08-27T09:17:54.467" v="1419" actId="1076"/>
          <ac:picMkLst>
            <pc:docMk/>
            <pc:sldMasterMk cId="3970198820" sldId="2147483660"/>
            <ac:picMk id="14" creationId="{14CBB284-1B67-42D0-958E-E3A38287FDC3}"/>
          </ac:picMkLst>
        </pc:picChg>
        <pc:picChg chg="add mod">
          <ac:chgData name="Jan Marek" userId="641af39a-adc4-4750-88b5-900f7e1316aa" providerId="ADAL" clId="{FDF554CB-A0C0-44BF-BB02-EC53EE3A6A08}" dt="2019-08-27T09:18:06.285" v="1423" actId="1076"/>
          <ac:picMkLst>
            <pc:docMk/>
            <pc:sldMasterMk cId="3970198820" sldId="2147483660"/>
            <ac:picMk id="15" creationId="{DBB8A3BD-A2E1-4515-BF48-3DA7BB59A028}"/>
          </ac:picMkLst>
        </pc:picChg>
        <pc:picChg chg="add mod">
          <ac:chgData name="Jan Marek" userId="641af39a-adc4-4750-88b5-900f7e1316aa" providerId="ADAL" clId="{FDF554CB-A0C0-44BF-BB02-EC53EE3A6A08}" dt="2019-08-27T09:17:57.829" v="1420" actId="1076"/>
          <ac:picMkLst>
            <pc:docMk/>
            <pc:sldMasterMk cId="3970198820" sldId="2147483660"/>
            <ac:picMk id="16" creationId="{34FFA847-6D02-4560-9318-D950A0DF496D}"/>
          </ac:picMkLst>
        </pc:picChg>
        <pc:picChg chg="add mod">
          <ac:chgData name="Jan Marek" userId="641af39a-adc4-4750-88b5-900f7e1316aa" providerId="ADAL" clId="{FDF554CB-A0C0-44BF-BB02-EC53EE3A6A08}" dt="2019-08-27T09:17:34.855" v="1415" actId="1076"/>
          <ac:picMkLst>
            <pc:docMk/>
            <pc:sldMasterMk cId="3970198820" sldId="2147483660"/>
            <ac:picMk id="17" creationId="{9DA5E26C-4B57-4D69-B312-36051D855EBE}"/>
          </ac:picMkLst>
        </pc:picChg>
        <pc:picChg chg="add mod">
          <ac:chgData name="Jan Marek" userId="641af39a-adc4-4750-88b5-900f7e1316aa" providerId="ADAL" clId="{FDF554CB-A0C0-44BF-BB02-EC53EE3A6A08}" dt="2019-08-26T12:01:10.764" v="491" actId="1038"/>
          <ac:picMkLst>
            <pc:docMk/>
            <pc:sldMasterMk cId="3970198820" sldId="2147483660"/>
            <ac:picMk id="18" creationId="{F6FDE0DC-D5B9-482E-A20D-0622494236FE}"/>
          </ac:picMkLst>
        </pc:picChg>
        <pc:picChg chg="add mod">
          <ac:chgData name="Jan Marek" userId="641af39a-adc4-4750-88b5-900f7e1316aa" providerId="ADAL" clId="{FDF554CB-A0C0-44BF-BB02-EC53EE3A6A08}" dt="2019-08-27T09:18:03.211" v="1422" actId="1076"/>
          <ac:picMkLst>
            <pc:docMk/>
            <pc:sldMasterMk cId="3970198820" sldId="2147483660"/>
            <ac:picMk id="19" creationId="{8F68DAF8-7266-4939-87B3-0CC05BC6220F}"/>
          </ac:picMkLst>
        </pc:picChg>
        <pc:sldLayoutChg chg="delSp del">
          <pc:chgData name="Jan Marek" userId="641af39a-adc4-4750-88b5-900f7e1316aa" providerId="ADAL" clId="{FDF554CB-A0C0-44BF-BB02-EC53EE3A6A08}" dt="2019-08-26T11:53:45.349" v="134" actId="2696"/>
          <pc:sldLayoutMkLst>
            <pc:docMk/>
            <pc:sldMasterMk cId="3970198820" sldId="2147483660"/>
            <pc:sldLayoutMk cId="2582247572" sldId="2147483661"/>
          </pc:sldLayoutMkLst>
          <pc:spChg chg="del">
            <ac:chgData name="Jan Marek" userId="641af39a-adc4-4750-88b5-900f7e1316aa" providerId="ADAL" clId="{FDF554CB-A0C0-44BF-BB02-EC53EE3A6A08}" dt="2019-08-26T11:46:03.789" v="50"/>
            <ac:spMkLst>
              <pc:docMk/>
              <pc:sldMasterMk cId="3970198820" sldId="2147483660"/>
              <pc:sldLayoutMk cId="2582247572" sldId="2147483661"/>
              <ac:spMk id="11" creationId="{5C74A470-3BD3-4F33-80E5-67E6E87FCBE7}"/>
            </ac:spMkLst>
          </pc:spChg>
          <pc:spChg chg="del">
            <ac:chgData name="Jan Marek" userId="641af39a-adc4-4750-88b5-900f7e1316aa" providerId="ADAL" clId="{FDF554CB-A0C0-44BF-BB02-EC53EE3A6A08}" dt="2019-08-26T11:46:03.789" v="50"/>
            <ac:spMkLst>
              <pc:docMk/>
              <pc:sldMasterMk cId="3970198820" sldId="2147483660"/>
              <pc:sldLayoutMk cId="2582247572" sldId="2147483661"/>
              <ac:spMk id="12" creationId="{9A3A30BA-DB50-4D7D-BCDE-17D20FB354DF}"/>
            </ac:spMkLst>
          </pc:spChg>
          <pc:spChg chg="del">
            <ac:chgData name="Jan Marek" userId="641af39a-adc4-4750-88b5-900f7e1316aa" providerId="ADAL" clId="{FDF554CB-A0C0-44BF-BB02-EC53EE3A6A08}" dt="2019-08-26T11:46:03.789" v="50"/>
            <ac:spMkLst>
              <pc:docMk/>
              <pc:sldMasterMk cId="3970198820" sldId="2147483660"/>
              <pc:sldLayoutMk cId="2582247572" sldId="2147483661"/>
              <ac:spMk id="13" creationId="{76FF9E58-C0B2-436B-A21C-DB45A00D6515}"/>
            </ac:spMkLst>
          </pc:spChg>
        </pc:sldLayoutChg>
        <pc:sldLayoutChg chg="delSp del">
          <pc:chgData name="Jan Marek" userId="641af39a-adc4-4750-88b5-900f7e1316aa" providerId="ADAL" clId="{FDF554CB-A0C0-44BF-BB02-EC53EE3A6A08}" dt="2019-08-26T11:53:44.468" v="133" actId="2696"/>
          <pc:sldLayoutMkLst>
            <pc:docMk/>
            <pc:sldMasterMk cId="3970198820" sldId="2147483660"/>
            <pc:sldLayoutMk cId="378944296" sldId="2147483662"/>
          </pc:sldLayoutMkLst>
          <pc:spChg chg="del">
            <ac:chgData name="Jan Marek" userId="641af39a-adc4-4750-88b5-900f7e1316aa" providerId="ADAL" clId="{FDF554CB-A0C0-44BF-BB02-EC53EE3A6A08}" dt="2019-08-26T11:46:08.314" v="51"/>
            <ac:spMkLst>
              <pc:docMk/>
              <pc:sldMasterMk cId="3970198820" sldId="2147483660"/>
              <pc:sldLayoutMk cId="378944296" sldId="2147483662"/>
              <ac:spMk id="4" creationId="{00000000-0000-0000-0000-000000000000}"/>
            </ac:spMkLst>
          </pc:spChg>
          <pc:spChg chg="del">
            <ac:chgData name="Jan Marek" userId="641af39a-adc4-4750-88b5-900f7e1316aa" providerId="ADAL" clId="{FDF554CB-A0C0-44BF-BB02-EC53EE3A6A08}" dt="2019-08-26T11:46:08.314" v="51"/>
            <ac:spMkLst>
              <pc:docMk/>
              <pc:sldMasterMk cId="3970198820" sldId="2147483660"/>
              <pc:sldLayoutMk cId="378944296" sldId="2147483662"/>
              <ac:spMk id="5" creationId="{00000000-0000-0000-0000-000000000000}"/>
            </ac:spMkLst>
          </pc:spChg>
          <pc:spChg chg="del">
            <ac:chgData name="Jan Marek" userId="641af39a-adc4-4750-88b5-900f7e1316aa" providerId="ADAL" clId="{FDF554CB-A0C0-44BF-BB02-EC53EE3A6A08}" dt="2019-08-26T11:46:08.314" v="51"/>
            <ac:spMkLst>
              <pc:docMk/>
              <pc:sldMasterMk cId="3970198820" sldId="2147483660"/>
              <pc:sldLayoutMk cId="378944296" sldId="2147483662"/>
              <ac:spMk id="6" creationId="{00000000-0000-0000-0000-000000000000}"/>
            </ac:spMkLst>
          </pc:spChg>
        </pc:sldLayoutChg>
        <pc:sldLayoutChg chg="del">
          <pc:chgData name="Jan Marek" userId="641af39a-adc4-4750-88b5-900f7e1316aa" providerId="ADAL" clId="{FDF554CB-A0C0-44BF-BB02-EC53EE3A6A08}" dt="2019-08-26T11:53:42.916" v="132" actId="2696"/>
          <pc:sldLayoutMkLst>
            <pc:docMk/>
            <pc:sldMasterMk cId="3970198820" sldId="2147483660"/>
            <pc:sldLayoutMk cId="2744940656" sldId="2147483663"/>
          </pc:sldLayoutMkLst>
        </pc:sldLayoutChg>
        <pc:sldLayoutChg chg="del">
          <pc:chgData name="Jan Marek" userId="641af39a-adc4-4750-88b5-900f7e1316aa" providerId="ADAL" clId="{FDF554CB-A0C0-44BF-BB02-EC53EE3A6A08}" dt="2019-08-26T11:53:41.477" v="131" actId="2696"/>
          <pc:sldLayoutMkLst>
            <pc:docMk/>
            <pc:sldMasterMk cId="3970198820" sldId="2147483660"/>
            <pc:sldLayoutMk cId="910288244" sldId="2147483664"/>
          </pc:sldLayoutMkLst>
        </pc:sldLayoutChg>
        <pc:sldLayoutChg chg="delSp">
          <pc:chgData name="Jan Marek" userId="641af39a-adc4-4750-88b5-900f7e1316aa" providerId="ADAL" clId="{FDF554CB-A0C0-44BF-BB02-EC53EE3A6A08}" dt="2019-08-26T11:53:38.714" v="130"/>
          <pc:sldLayoutMkLst>
            <pc:docMk/>
            <pc:sldMasterMk cId="3970198820" sldId="2147483660"/>
            <pc:sldLayoutMk cId="3673625075" sldId="2147483665"/>
          </pc:sldLayoutMkLst>
          <pc:spChg chg="del">
            <ac:chgData name="Jan Marek" userId="641af39a-adc4-4750-88b5-900f7e1316aa" providerId="ADAL" clId="{FDF554CB-A0C0-44BF-BB02-EC53EE3A6A08}" dt="2019-08-26T11:53:38.714" v="130"/>
            <ac:spMkLst>
              <pc:docMk/>
              <pc:sldMasterMk cId="3970198820" sldId="2147483660"/>
              <pc:sldLayoutMk cId="3673625075" sldId="2147483665"/>
              <ac:spMk id="2" creationId="{00000000-0000-0000-0000-000000000000}"/>
            </ac:spMkLst>
          </pc:spChg>
          <pc:spChg chg="del">
            <ac:chgData name="Jan Marek" userId="641af39a-adc4-4750-88b5-900f7e1316aa" providerId="ADAL" clId="{FDF554CB-A0C0-44BF-BB02-EC53EE3A6A08}" dt="2019-08-26T11:53:38.714" v="130"/>
            <ac:spMkLst>
              <pc:docMk/>
              <pc:sldMasterMk cId="3970198820" sldId="2147483660"/>
              <pc:sldLayoutMk cId="3673625075" sldId="2147483665"/>
              <ac:spMk id="3" creationId="{00000000-0000-0000-0000-000000000000}"/>
            </ac:spMkLst>
          </pc:spChg>
          <pc:spChg chg="del">
            <ac:chgData name="Jan Marek" userId="641af39a-adc4-4750-88b5-900f7e1316aa" providerId="ADAL" clId="{FDF554CB-A0C0-44BF-BB02-EC53EE3A6A08}" dt="2019-08-26T11:53:38.714" v="130"/>
            <ac:spMkLst>
              <pc:docMk/>
              <pc:sldMasterMk cId="3970198820" sldId="2147483660"/>
              <pc:sldLayoutMk cId="3673625075" sldId="2147483665"/>
              <ac:spMk id="4" creationId="{00000000-0000-0000-0000-000000000000}"/>
            </ac:spMkLst>
          </pc:spChg>
        </pc:sldLayoutChg>
        <pc:sldLayoutChg chg="delSp modSp">
          <pc:chgData name="Jan Marek" userId="641af39a-adc4-4750-88b5-900f7e1316aa" providerId="ADAL" clId="{FDF554CB-A0C0-44BF-BB02-EC53EE3A6A08}" dt="2019-08-27T09:17:05.789" v="1413" actId="14100"/>
          <pc:sldLayoutMkLst>
            <pc:docMk/>
            <pc:sldMasterMk cId="3970198820" sldId="2147483660"/>
            <pc:sldLayoutMk cId="2451112981" sldId="2147483666"/>
          </pc:sldLayoutMkLst>
          <pc:spChg chg="del">
            <ac:chgData name="Jan Marek" userId="641af39a-adc4-4750-88b5-900f7e1316aa" providerId="ADAL" clId="{FDF554CB-A0C0-44BF-BB02-EC53EE3A6A08}" dt="2019-08-26T11:53:07.306" v="122" actId="478"/>
            <ac:spMkLst>
              <pc:docMk/>
              <pc:sldMasterMk cId="3970198820" sldId="2147483660"/>
              <pc:sldLayoutMk cId="2451112981" sldId="2147483666"/>
              <ac:spMk id="3" creationId="{00000000-0000-0000-0000-000000000000}"/>
            </ac:spMkLst>
          </pc:spChg>
          <pc:spChg chg="del">
            <ac:chgData name="Jan Marek" userId="641af39a-adc4-4750-88b5-900f7e1316aa" providerId="ADAL" clId="{FDF554CB-A0C0-44BF-BB02-EC53EE3A6A08}" dt="2019-08-26T11:53:04.347" v="121" actId="478"/>
            <ac:spMkLst>
              <pc:docMk/>
              <pc:sldMasterMk cId="3970198820" sldId="2147483660"/>
              <pc:sldLayoutMk cId="2451112981" sldId="2147483666"/>
              <ac:spMk id="4" creationId="{00000000-0000-0000-0000-000000000000}"/>
            </ac:spMkLst>
          </pc:spChg>
          <pc:spChg chg="del">
            <ac:chgData name="Jan Marek" userId="641af39a-adc4-4750-88b5-900f7e1316aa" providerId="ADAL" clId="{FDF554CB-A0C0-44BF-BB02-EC53EE3A6A08}" dt="2019-08-26T11:53:07.306" v="122" actId="478"/>
            <ac:spMkLst>
              <pc:docMk/>
              <pc:sldMasterMk cId="3970198820" sldId="2147483660"/>
              <pc:sldLayoutMk cId="2451112981" sldId="2147483666"/>
              <ac:spMk id="5" creationId="{00000000-0000-0000-0000-000000000000}"/>
            </ac:spMkLst>
          </pc:spChg>
          <pc:spChg chg="mod">
            <ac:chgData name="Jan Marek" userId="641af39a-adc4-4750-88b5-900f7e1316aa" providerId="ADAL" clId="{FDF554CB-A0C0-44BF-BB02-EC53EE3A6A08}" dt="2019-08-27T09:17:05.789" v="1413" actId="14100"/>
            <ac:spMkLst>
              <pc:docMk/>
              <pc:sldMasterMk cId="3970198820" sldId="2147483660"/>
              <pc:sldLayoutMk cId="2451112981" sldId="2147483666"/>
              <ac:spMk id="8" creationId="{00000000-0000-0000-0000-000000000000}"/>
            </ac:spMkLst>
          </pc:spChg>
        </pc:sldLayoutChg>
        <pc:sldLayoutChg chg="delSp del">
          <pc:chgData name="Jan Marek" userId="641af39a-adc4-4750-88b5-900f7e1316aa" providerId="ADAL" clId="{FDF554CB-A0C0-44BF-BB02-EC53EE3A6A08}" dt="2019-08-26T11:53:34.957" v="129" actId="2696"/>
          <pc:sldLayoutMkLst>
            <pc:docMk/>
            <pc:sldMasterMk cId="3970198820" sldId="2147483660"/>
            <pc:sldLayoutMk cId="3484303056" sldId="2147483667"/>
          </pc:sldLayoutMkLst>
          <pc:spChg chg="del">
            <ac:chgData name="Jan Marek" userId="641af39a-adc4-4750-88b5-900f7e1316aa" providerId="ADAL" clId="{FDF554CB-A0C0-44BF-BB02-EC53EE3A6A08}" dt="2019-08-26T11:53:12.574" v="123"/>
            <ac:spMkLst>
              <pc:docMk/>
              <pc:sldMasterMk cId="3970198820" sldId="2147483660"/>
              <pc:sldLayoutMk cId="3484303056" sldId="2147483667"/>
              <ac:spMk id="7" creationId="{00000000-0000-0000-0000-000000000000}"/>
            </ac:spMkLst>
          </pc:spChg>
          <pc:spChg chg="del">
            <ac:chgData name="Jan Marek" userId="641af39a-adc4-4750-88b5-900f7e1316aa" providerId="ADAL" clId="{FDF554CB-A0C0-44BF-BB02-EC53EE3A6A08}" dt="2019-08-26T11:53:12.574" v="123"/>
            <ac:spMkLst>
              <pc:docMk/>
              <pc:sldMasterMk cId="3970198820" sldId="2147483660"/>
              <pc:sldLayoutMk cId="3484303056" sldId="2147483667"/>
              <ac:spMk id="8" creationId="{00000000-0000-0000-0000-000000000000}"/>
            </ac:spMkLst>
          </pc:spChg>
          <pc:spChg chg="del">
            <ac:chgData name="Jan Marek" userId="641af39a-adc4-4750-88b5-900f7e1316aa" providerId="ADAL" clId="{FDF554CB-A0C0-44BF-BB02-EC53EE3A6A08}" dt="2019-08-26T11:53:12.574" v="123"/>
            <ac:spMkLst>
              <pc:docMk/>
              <pc:sldMasterMk cId="3970198820" sldId="2147483660"/>
              <pc:sldLayoutMk cId="3484303056" sldId="2147483667"/>
              <ac:spMk id="9" creationId="{00000000-0000-0000-0000-000000000000}"/>
            </ac:spMkLst>
          </pc:spChg>
        </pc:sldLayoutChg>
        <pc:sldLayoutChg chg="delSp del">
          <pc:chgData name="Jan Marek" userId="641af39a-adc4-4750-88b5-900f7e1316aa" providerId="ADAL" clId="{FDF554CB-A0C0-44BF-BB02-EC53EE3A6A08}" dt="2019-08-26T11:53:33.557" v="128" actId="2696"/>
          <pc:sldLayoutMkLst>
            <pc:docMk/>
            <pc:sldMasterMk cId="3970198820" sldId="2147483660"/>
            <pc:sldLayoutMk cId="2215931562" sldId="2147483668"/>
          </pc:sldLayoutMkLst>
          <pc:spChg chg="del">
            <ac:chgData name="Jan Marek" userId="641af39a-adc4-4750-88b5-900f7e1316aa" providerId="ADAL" clId="{FDF554CB-A0C0-44BF-BB02-EC53EE3A6A08}" dt="2019-08-26T11:53:17.683" v="124" actId="478"/>
            <ac:spMkLst>
              <pc:docMk/>
              <pc:sldMasterMk cId="3970198820" sldId="2147483660"/>
              <pc:sldLayoutMk cId="2215931562" sldId="2147483668"/>
              <ac:spMk id="5" creationId="{00000000-0000-0000-0000-000000000000}"/>
            </ac:spMkLst>
          </pc:spChg>
          <pc:spChg chg="del">
            <ac:chgData name="Jan Marek" userId="641af39a-adc4-4750-88b5-900f7e1316aa" providerId="ADAL" clId="{FDF554CB-A0C0-44BF-BB02-EC53EE3A6A08}" dt="2019-08-26T11:52:50.530" v="120" actId="478"/>
            <ac:spMkLst>
              <pc:docMk/>
              <pc:sldMasterMk cId="3970198820" sldId="2147483660"/>
              <pc:sldLayoutMk cId="2215931562" sldId="2147483668"/>
              <ac:spMk id="6" creationId="{00000000-0000-0000-0000-000000000000}"/>
            </ac:spMkLst>
          </pc:spChg>
          <pc:spChg chg="del">
            <ac:chgData name="Jan Marek" userId="641af39a-adc4-4750-88b5-900f7e1316aa" providerId="ADAL" clId="{FDF554CB-A0C0-44BF-BB02-EC53EE3A6A08}" dt="2019-08-26T11:53:18.275" v="125" actId="478"/>
            <ac:spMkLst>
              <pc:docMk/>
              <pc:sldMasterMk cId="3970198820" sldId="2147483660"/>
              <pc:sldLayoutMk cId="2215931562" sldId="2147483668"/>
              <ac:spMk id="7" creationId="{00000000-0000-0000-0000-000000000000}"/>
            </ac:spMkLst>
          </pc:spChg>
        </pc:sldLayoutChg>
        <pc:sldLayoutChg chg="delSp modSp">
          <pc:chgData name="Jan Marek" userId="641af39a-adc4-4750-88b5-900f7e1316aa" providerId="ADAL" clId="{FDF554CB-A0C0-44BF-BB02-EC53EE3A6A08}" dt="2019-08-27T09:17:14.698" v="1414" actId="207"/>
          <pc:sldLayoutMkLst>
            <pc:docMk/>
            <pc:sldMasterMk cId="3970198820" sldId="2147483660"/>
            <pc:sldLayoutMk cId="1162071760" sldId="2147483669"/>
          </pc:sldLayoutMkLst>
          <pc:spChg chg="mod">
            <ac:chgData name="Jan Marek" userId="641af39a-adc4-4750-88b5-900f7e1316aa" providerId="ADAL" clId="{FDF554CB-A0C0-44BF-BB02-EC53EE3A6A08}" dt="2019-08-27T09:17:14.698" v="1414" actId="207"/>
            <ac:spMkLst>
              <pc:docMk/>
              <pc:sldMasterMk cId="3970198820" sldId="2147483660"/>
              <pc:sldLayoutMk cId="1162071760" sldId="2147483669"/>
              <ac:spMk id="3" creationId="{00000000-0000-0000-0000-000000000000}"/>
            </ac:spMkLst>
          </pc:spChg>
          <pc:spChg chg="del">
            <ac:chgData name="Jan Marek" userId="641af39a-adc4-4750-88b5-900f7e1316aa" providerId="ADAL" clId="{FDF554CB-A0C0-44BF-BB02-EC53EE3A6A08}" dt="2019-08-26T11:53:23.634" v="126" actId="478"/>
            <ac:spMkLst>
              <pc:docMk/>
              <pc:sldMasterMk cId="3970198820" sldId="2147483660"/>
              <pc:sldLayoutMk cId="1162071760" sldId="2147483669"/>
              <ac:spMk id="7" creationId="{61582016-5696-4A93-887F-BBB3B9002FE5}"/>
            </ac:spMkLst>
          </pc:spChg>
          <pc:spChg chg="del">
            <ac:chgData name="Jan Marek" userId="641af39a-adc4-4750-88b5-900f7e1316aa" providerId="ADAL" clId="{FDF554CB-A0C0-44BF-BB02-EC53EE3A6A08}" dt="2019-08-26T11:52:25.259" v="117" actId="478"/>
            <ac:spMkLst>
              <pc:docMk/>
              <pc:sldMasterMk cId="3970198820" sldId="2147483660"/>
              <pc:sldLayoutMk cId="1162071760" sldId="2147483669"/>
              <ac:spMk id="8" creationId="{00000000-0000-0000-0000-000000000000}"/>
            </ac:spMkLst>
          </pc:spChg>
          <pc:spChg chg="del">
            <ac:chgData name="Jan Marek" userId="641af39a-adc4-4750-88b5-900f7e1316aa" providerId="ADAL" clId="{FDF554CB-A0C0-44BF-BB02-EC53EE3A6A08}" dt="2019-08-26T11:52:27.275" v="118" actId="478"/>
            <ac:spMkLst>
              <pc:docMk/>
              <pc:sldMasterMk cId="3970198820" sldId="2147483660"/>
              <pc:sldLayoutMk cId="1162071760" sldId="2147483669"/>
              <ac:spMk id="9" creationId="{857CFCD5-1192-4E18-8A8F-29E153B44DA4}"/>
            </ac:spMkLst>
          </pc:spChg>
          <pc:spChg chg="del">
            <ac:chgData name="Jan Marek" userId="641af39a-adc4-4750-88b5-900f7e1316aa" providerId="ADAL" clId="{FDF554CB-A0C0-44BF-BB02-EC53EE3A6A08}" dt="2019-08-26T11:53:23.634" v="126" actId="478"/>
            <ac:spMkLst>
              <pc:docMk/>
              <pc:sldMasterMk cId="3970198820" sldId="2147483660"/>
              <pc:sldLayoutMk cId="1162071760" sldId="2147483669"/>
              <ac:spMk id="10" creationId="{E39A109E-5018-4794-92B3-FD5E5BCD95E8}"/>
            </ac:spMkLst>
          </pc:spChg>
        </pc:sldLayoutChg>
        <pc:sldLayoutChg chg="delSp modSp">
          <pc:chgData name="Jan Marek" userId="641af39a-adc4-4750-88b5-900f7e1316aa" providerId="ADAL" clId="{FDF554CB-A0C0-44BF-BB02-EC53EE3A6A08}" dt="2019-08-27T09:04:40.382" v="878" actId="14100"/>
          <pc:sldLayoutMkLst>
            <pc:docMk/>
            <pc:sldMasterMk cId="3970198820" sldId="2147483660"/>
            <pc:sldLayoutMk cId="2361213367" sldId="2147483670"/>
          </pc:sldLayoutMkLst>
          <pc:spChg chg="mod">
            <ac:chgData name="Jan Marek" userId="641af39a-adc4-4750-88b5-900f7e1316aa" providerId="ADAL" clId="{FDF554CB-A0C0-44BF-BB02-EC53EE3A6A08}" dt="2019-08-27T06:15:00.332" v="494" actId="14100"/>
            <ac:spMkLst>
              <pc:docMk/>
              <pc:sldMasterMk cId="3970198820" sldId="2147483660"/>
              <pc:sldLayoutMk cId="2361213367" sldId="2147483670"/>
              <ac:spMk id="2" creationId="{00000000-0000-0000-0000-000000000000}"/>
            </ac:spMkLst>
          </pc:spChg>
          <pc:spChg chg="mod">
            <ac:chgData name="Jan Marek" userId="641af39a-adc4-4750-88b5-900f7e1316aa" providerId="ADAL" clId="{FDF554CB-A0C0-44BF-BB02-EC53EE3A6A08}" dt="2019-08-27T09:04:40.382" v="878" actId="14100"/>
            <ac:spMkLst>
              <pc:docMk/>
              <pc:sldMasterMk cId="3970198820" sldId="2147483660"/>
              <pc:sldLayoutMk cId="2361213367" sldId="2147483670"/>
              <ac:spMk id="3" creationId="{00000000-0000-0000-0000-000000000000}"/>
            </ac:spMkLst>
          </pc:spChg>
          <pc:spChg chg="del">
            <ac:chgData name="Jan Marek" userId="641af39a-adc4-4750-88b5-900f7e1316aa" providerId="ADAL" clId="{FDF554CB-A0C0-44BF-BB02-EC53EE3A6A08}" dt="2019-08-26T11:53:26.834" v="127" actId="478"/>
            <ac:spMkLst>
              <pc:docMk/>
              <pc:sldMasterMk cId="3970198820" sldId="2147483660"/>
              <pc:sldLayoutMk cId="2361213367" sldId="2147483670"/>
              <ac:spMk id="8" creationId="{770E6237-3456-439F-802D-3BA93FC7E3E5}"/>
            </ac:spMkLst>
          </pc:spChg>
          <pc:spChg chg="del">
            <ac:chgData name="Jan Marek" userId="641af39a-adc4-4750-88b5-900f7e1316aa" providerId="ADAL" clId="{FDF554CB-A0C0-44BF-BB02-EC53EE3A6A08}" dt="2019-08-26T11:52:18.683" v="116" actId="478"/>
            <ac:spMkLst>
              <pc:docMk/>
              <pc:sldMasterMk cId="3970198820" sldId="2147483660"/>
              <pc:sldLayoutMk cId="2361213367" sldId="2147483670"/>
              <ac:spMk id="9" creationId="{1356D3B5-6063-4A89-B88F-9D3043916FF8}"/>
            </ac:spMkLst>
          </pc:spChg>
          <pc:spChg chg="del">
            <ac:chgData name="Jan Marek" userId="641af39a-adc4-4750-88b5-900f7e1316aa" providerId="ADAL" clId="{FDF554CB-A0C0-44BF-BB02-EC53EE3A6A08}" dt="2019-08-26T11:53:26.834" v="127" actId="478"/>
            <ac:spMkLst>
              <pc:docMk/>
              <pc:sldMasterMk cId="3970198820" sldId="2147483660"/>
              <pc:sldLayoutMk cId="2361213367" sldId="2147483670"/>
              <ac:spMk id="10" creationId="{02B78BF7-69D3-4CE0-A631-50EFD41EEEB8}"/>
            </ac:spMkLst>
          </pc:spChg>
        </pc:sldLayoutChg>
        <pc:sldLayoutChg chg="addSp delSp modSp">
          <pc:chgData name="Jan Marek" userId="641af39a-adc4-4750-88b5-900f7e1316aa" providerId="ADAL" clId="{FDF554CB-A0C0-44BF-BB02-EC53EE3A6A08}" dt="2019-08-27T10:17:16.189" v="1993" actId="14100"/>
          <pc:sldLayoutMkLst>
            <pc:docMk/>
            <pc:sldMasterMk cId="3970198820" sldId="2147483660"/>
            <pc:sldLayoutMk cId="3052646291" sldId="2147483671"/>
          </pc:sldLayoutMkLst>
          <pc:spChg chg="del mod">
            <ac:chgData name="Jan Marek" userId="641af39a-adc4-4750-88b5-900f7e1316aa" providerId="ADAL" clId="{FDF554CB-A0C0-44BF-BB02-EC53EE3A6A08}" dt="2019-08-26T11:45:53.579" v="48"/>
            <ac:spMkLst>
              <pc:docMk/>
              <pc:sldMasterMk cId="3970198820" sldId="2147483660"/>
              <pc:sldLayoutMk cId="3052646291" sldId="2147483671"/>
              <ac:spMk id="2" creationId="{00000000-0000-0000-0000-000000000000}"/>
            </ac:spMkLst>
          </pc:spChg>
          <pc:spChg chg="add del mod">
            <ac:chgData name="Jan Marek" userId="641af39a-adc4-4750-88b5-900f7e1316aa" providerId="ADAL" clId="{FDF554CB-A0C0-44BF-BB02-EC53EE3A6A08}" dt="2019-08-27T09:06:51.772" v="933" actId="478"/>
            <ac:spMkLst>
              <pc:docMk/>
              <pc:sldMasterMk cId="3970198820" sldId="2147483660"/>
              <pc:sldLayoutMk cId="3052646291" sldId="2147483671"/>
              <ac:spMk id="2" creationId="{09345AEC-C442-4C9F-B927-3C0F3EC634EE}"/>
            </ac:spMkLst>
          </pc:spChg>
          <pc:spChg chg="add del">
            <ac:chgData name="Jan Marek" userId="641af39a-adc4-4750-88b5-900f7e1316aa" providerId="ADAL" clId="{FDF554CB-A0C0-44BF-BB02-EC53EE3A6A08}" dt="2019-08-27T09:31:19.273" v="1615"/>
            <ac:spMkLst>
              <pc:docMk/>
              <pc:sldMasterMk cId="3970198820" sldId="2147483660"/>
              <pc:sldLayoutMk cId="3052646291" sldId="2147483671"/>
              <ac:spMk id="2" creationId="{9B80E058-5FCB-47B7-ADE3-06B756A8002C}"/>
            </ac:spMkLst>
          </pc:spChg>
          <pc:spChg chg="mod">
            <ac:chgData name="Jan Marek" userId="641af39a-adc4-4750-88b5-900f7e1316aa" providerId="ADAL" clId="{FDF554CB-A0C0-44BF-BB02-EC53EE3A6A08}" dt="2019-08-27T10:17:16.189" v="1993" actId="14100"/>
            <ac:spMkLst>
              <pc:docMk/>
              <pc:sldMasterMk cId="3970198820" sldId="2147483660"/>
              <pc:sldLayoutMk cId="3052646291" sldId="2147483671"/>
              <ac:spMk id="3" creationId="{00000000-0000-0000-0000-000000000000}"/>
            </ac:spMkLst>
          </pc:spChg>
          <pc:spChg chg="add mod">
            <ac:chgData name="Jan Marek" userId="641af39a-adc4-4750-88b5-900f7e1316aa" providerId="ADAL" clId="{FDF554CB-A0C0-44BF-BB02-EC53EE3A6A08}" dt="2019-08-26T12:00:08.955" v="442" actId="14100"/>
            <ac:spMkLst>
              <pc:docMk/>
              <pc:sldMasterMk cId="3970198820" sldId="2147483660"/>
              <pc:sldLayoutMk cId="3052646291" sldId="2147483671"/>
              <ac:spMk id="4" creationId="{FEE3B8F7-0CD9-4933-A62C-21AA5E4F830B}"/>
            </ac:spMkLst>
          </pc:spChg>
          <pc:spChg chg="add del mod ord">
            <ac:chgData name="Jan Marek" userId="641af39a-adc4-4750-88b5-900f7e1316aa" providerId="ADAL" clId="{FDF554CB-A0C0-44BF-BB02-EC53EE3A6A08}" dt="2019-08-27T10:11:07.759" v="1920" actId="478"/>
            <ac:spMkLst>
              <pc:docMk/>
              <pc:sldMasterMk cId="3970198820" sldId="2147483660"/>
              <pc:sldLayoutMk cId="3052646291" sldId="2147483671"/>
              <ac:spMk id="5" creationId="{8A4CE349-1D0D-46BA-898B-690EC63DDDF3}"/>
            </ac:spMkLst>
          </pc:spChg>
          <pc:spChg chg="add del">
            <ac:chgData name="Jan Marek" userId="641af39a-adc4-4750-88b5-900f7e1316aa" providerId="ADAL" clId="{FDF554CB-A0C0-44BF-BB02-EC53EE3A6A08}" dt="2019-08-27T09:06:59.589" v="934" actId="11529"/>
            <ac:spMkLst>
              <pc:docMk/>
              <pc:sldMasterMk cId="3970198820" sldId="2147483660"/>
              <pc:sldLayoutMk cId="3052646291" sldId="2147483671"/>
              <ac:spMk id="5" creationId="{E9F589AE-9274-4A3F-AFF2-4E29AC5BD1D6}"/>
            </ac:spMkLst>
          </pc:spChg>
          <pc:spChg chg="add mod ord">
            <ac:chgData name="Jan Marek" userId="641af39a-adc4-4750-88b5-900f7e1316aa" providerId="ADAL" clId="{FDF554CB-A0C0-44BF-BB02-EC53EE3A6A08}" dt="2019-08-27T10:16:20.833" v="1989" actId="1038"/>
            <ac:spMkLst>
              <pc:docMk/>
              <pc:sldMasterMk cId="3970198820" sldId="2147483660"/>
              <pc:sldLayoutMk cId="3052646291" sldId="2147483671"/>
              <ac:spMk id="6" creationId="{64815E19-4215-4DF6-824F-E3FC77FA6094}"/>
            </ac:spMkLst>
          </pc:spChg>
          <pc:spChg chg="add del mod">
            <ac:chgData name="Jan Marek" userId="641af39a-adc4-4750-88b5-900f7e1316aa" providerId="ADAL" clId="{FDF554CB-A0C0-44BF-BB02-EC53EE3A6A08}" dt="2019-08-27T09:07:14.380" v="937" actId="478"/>
            <ac:spMkLst>
              <pc:docMk/>
              <pc:sldMasterMk cId="3970198820" sldId="2147483660"/>
              <pc:sldLayoutMk cId="3052646291" sldId="2147483671"/>
              <ac:spMk id="6" creationId="{6A78E8FC-43B5-4649-B482-1644F9AD1E4C}"/>
            </ac:spMkLst>
          </pc:spChg>
          <pc:spChg chg="del">
            <ac:chgData name="Jan Marek" userId="641af39a-adc4-4750-88b5-900f7e1316aa" providerId="ADAL" clId="{FDF554CB-A0C0-44BF-BB02-EC53EE3A6A08}" dt="2019-08-26T11:41:19.570" v="3" actId="478"/>
            <ac:spMkLst>
              <pc:docMk/>
              <pc:sldMasterMk cId="3970198820" sldId="2147483660"/>
              <pc:sldLayoutMk cId="3052646291" sldId="2147483671"/>
              <ac:spMk id="7" creationId="{00000000-0000-0000-0000-000000000000}"/>
            </ac:spMkLst>
          </pc:spChg>
          <pc:spChg chg="add del mod">
            <ac:chgData name="Jan Marek" userId="641af39a-adc4-4750-88b5-900f7e1316aa" providerId="ADAL" clId="{FDF554CB-A0C0-44BF-BB02-EC53EE3A6A08}" dt="2019-08-27T09:07:39.517" v="940" actId="478"/>
            <ac:spMkLst>
              <pc:docMk/>
              <pc:sldMasterMk cId="3970198820" sldId="2147483660"/>
              <pc:sldLayoutMk cId="3052646291" sldId="2147483671"/>
              <ac:spMk id="7" creationId="{66430EFB-1E92-4CB5-AB42-659C32EB1EC2}"/>
            </ac:spMkLst>
          </pc:spChg>
          <pc:spChg chg="add del">
            <ac:chgData name="Jan Marek" userId="641af39a-adc4-4750-88b5-900f7e1316aa" providerId="ADAL" clId="{FDF554CB-A0C0-44BF-BB02-EC53EE3A6A08}" dt="2019-08-27T09:07:52.144" v="941" actId="11529"/>
            <ac:spMkLst>
              <pc:docMk/>
              <pc:sldMasterMk cId="3970198820" sldId="2147483660"/>
              <pc:sldLayoutMk cId="3052646291" sldId="2147483671"/>
              <ac:spMk id="8" creationId="{06C4817C-4B4B-4ED8-93AA-6CB0D54110CF}"/>
            </ac:spMkLst>
          </pc:spChg>
          <pc:spChg chg="add del mod">
            <ac:chgData name="Jan Marek" userId="641af39a-adc4-4750-88b5-900f7e1316aa" providerId="ADAL" clId="{FDF554CB-A0C0-44BF-BB02-EC53EE3A6A08}" dt="2019-08-27T09:52:18.743" v="1687" actId="478"/>
            <ac:spMkLst>
              <pc:docMk/>
              <pc:sldMasterMk cId="3970198820" sldId="2147483660"/>
              <pc:sldLayoutMk cId="3052646291" sldId="2147483671"/>
              <ac:spMk id="8" creationId="{37E574CE-12F1-4109-A0E2-62B7480A78C6}"/>
            </ac:spMkLst>
          </pc:spChg>
          <pc:spChg chg="del">
            <ac:chgData name="Jan Marek" userId="641af39a-adc4-4750-88b5-900f7e1316aa" providerId="ADAL" clId="{FDF554CB-A0C0-44BF-BB02-EC53EE3A6A08}" dt="2019-08-26T11:48:16.074" v="56" actId="478"/>
            <ac:spMkLst>
              <pc:docMk/>
              <pc:sldMasterMk cId="3970198820" sldId="2147483660"/>
              <pc:sldLayoutMk cId="3052646291" sldId="2147483671"/>
              <ac:spMk id="8" creationId="{7FA0ACE7-29A8-47D3-A7D9-257B711D8023}"/>
            </ac:spMkLst>
          </pc:spChg>
          <pc:spChg chg="add mod">
            <ac:chgData name="Jan Marek" userId="641af39a-adc4-4750-88b5-900f7e1316aa" providerId="ADAL" clId="{FDF554CB-A0C0-44BF-BB02-EC53EE3A6A08}" dt="2019-08-27T10:17:16.189" v="1993" actId="14100"/>
            <ac:spMkLst>
              <pc:docMk/>
              <pc:sldMasterMk cId="3970198820" sldId="2147483660"/>
              <pc:sldLayoutMk cId="3052646291" sldId="2147483671"/>
              <ac:spMk id="9" creationId="{78AF51AB-711C-49B4-8ED0-52DB715B573E}"/>
            </ac:spMkLst>
          </pc:spChg>
          <pc:spChg chg="del">
            <ac:chgData name="Jan Marek" userId="641af39a-adc4-4750-88b5-900f7e1316aa" providerId="ADAL" clId="{FDF554CB-A0C0-44BF-BB02-EC53EE3A6A08}" dt="2019-08-26T11:41:36.458" v="4" actId="478"/>
            <ac:spMkLst>
              <pc:docMk/>
              <pc:sldMasterMk cId="3970198820" sldId="2147483660"/>
              <pc:sldLayoutMk cId="3052646291" sldId="2147483671"/>
              <ac:spMk id="9" creationId="{DEC604B9-52E9-4810-8359-47206518D038}"/>
            </ac:spMkLst>
          </pc:spChg>
          <pc:spChg chg="del">
            <ac:chgData name="Jan Marek" userId="641af39a-adc4-4750-88b5-900f7e1316aa" providerId="ADAL" clId="{FDF554CB-A0C0-44BF-BB02-EC53EE3A6A08}" dt="2019-08-26T11:48:17.002" v="57" actId="478"/>
            <ac:spMkLst>
              <pc:docMk/>
              <pc:sldMasterMk cId="3970198820" sldId="2147483660"/>
              <pc:sldLayoutMk cId="3052646291" sldId="2147483671"/>
              <ac:spMk id="10" creationId="{5898A89F-CA25-400F-B05A-AECBF2517E4F}"/>
            </ac:spMkLst>
          </pc:spChg>
          <pc:spChg chg="add del">
            <ac:chgData name="Jan Marek" userId="641af39a-adc4-4750-88b5-900f7e1316aa" providerId="ADAL" clId="{FDF554CB-A0C0-44BF-BB02-EC53EE3A6A08}" dt="2019-08-27T09:08:58.969" v="1025" actId="11529"/>
            <ac:spMkLst>
              <pc:docMk/>
              <pc:sldMasterMk cId="3970198820" sldId="2147483660"/>
              <pc:sldLayoutMk cId="3052646291" sldId="2147483671"/>
              <ac:spMk id="10" creationId="{D01E3DF8-CC25-4A94-BA14-74B6733FBACF}"/>
            </ac:spMkLst>
          </pc:spChg>
          <pc:spChg chg="add mod">
            <ac:chgData name="Jan Marek" userId="641af39a-adc4-4750-88b5-900f7e1316aa" providerId="ADAL" clId="{FDF554CB-A0C0-44BF-BB02-EC53EE3A6A08}" dt="2019-08-27T10:17:16.189" v="1993" actId="14100"/>
            <ac:spMkLst>
              <pc:docMk/>
              <pc:sldMasterMk cId="3970198820" sldId="2147483660"/>
              <pc:sldLayoutMk cId="3052646291" sldId="2147483671"/>
              <ac:spMk id="11" creationId="{A35975FC-8045-4B9F-A67E-76044FB06520}"/>
            </ac:spMkLst>
          </pc:spChg>
          <pc:spChg chg="add mod">
            <ac:chgData name="Jan Marek" userId="641af39a-adc4-4750-88b5-900f7e1316aa" providerId="ADAL" clId="{FDF554CB-A0C0-44BF-BB02-EC53EE3A6A08}" dt="2019-08-27T10:16:20.833" v="1989" actId="1038"/>
            <ac:spMkLst>
              <pc:docMk/>
              <pc:sldMasterMk cId="3970198820" sldId="2147483660"/>
              <pc:sldLayoutMk cId="3052646291" sldId="2147483671"/>
              <ac:spMk id="12" creationId="{919FE26F-0D16-47F0-8BB1-8ADBDA0BEEFD}"/>
            </ac:spMkLst>
          </pc:spChg>
          <pc:spChg chg="add del">
            <ac:chgData name="Jan Marek" userId="641af39a-adc4-4750-88b5-900f7e1316aa" providerId="ADAL" clId="{FDF554CB-A0C0-44BF-BB02-EC53EE3A6A08}" dt="2019-08-27T09:09:31.253" v="1041" actId="11529"/>
            <ac:spMkLst>
              <pc:docMk/>
              <pc:sldMasterMk cId="3970198820" sldId="2147483660"/>
              <pc:sldLayoutMk cId="3052646291" sldId="2147483671"/>
              <ac:spMk id="12" creationId="{DE3C9D94-CFFE-4CDE-A3B7-62C2F1A46F14}"/>
            </ac:spMkLst>
          </pc:spChg>
          <pc:spChg chg="add mod">
            <ac:chgData name="Jan Marek" userId="641af39a-adc4-4750-88b5-900f7e1316aa" providerId="ADAL" clId="{FDF554CB-A0C0-44BF-BB02-EC53EE3A6A08}" dt="2019-08-27T10:17:16.189" v="1993" actId="14100"/>
            <ac:spMkLst>
              <pc:docMk/>
              <pc:sldMasterMk cId="3970198820" sldId="2147483660"/>
              <pc:sldLayoutMk cId="3052646291" sldId="2147483671"/>
              <ac:spMk id="13" creationId="{17C9CD33-D52D-4A0C-B2DE-B35FA17A342D}"/>
            </ac:spMkLst>
          </pc:spChg>
          <pc:spChg chg="add mod">
            <ac:chgData name="Jan Marek" userId="641af39a-adc4-4750-88b5-900f7e1316aa" providerId="ADAL" clId="{FDF554CB-A0C0-44BF-BB02-EC53EE3A6A08}" dt="2019-08-27T10:16:20.833" v="1989" actId="1038"/>
            <ac:spMkLst>
              <pc:docMk/>
              <pc:sldMasterMk cId="3970198820" sldId="2147483660"/>
              <pc:sldLayoutMk cId="3052646291" sldId="2147483671"/>
              <ac:spMk id="14" creationId="{3961C7D4-FB2E-4987-A7B6-ABB4996EACE2}"/>
            </ac:spMkLst>
          </pc:spChg>
          <pc:picChg chg="add mod">
            <ac:chgData name="Jan Marek" userId="641af39a-adc4-4750-88b5-900f7e1316aa" providerId="ADAL" clId="{FDF554CB-A0C0-44BF-BB02-EC53EE3A6A08}" dt="2019-08-27T10:16:20.833" v="1989" actId="1038"/>
            <ac:picMkLst>
              <pc:docMk/>
              <pc:sldMasterMk cId="3970198820" sldId="2147483660"/>
              <pc:sldLayoutMk cId="3052646291" sldId="2147483671"/>
              <ac:picMk id="10" creationId="{911A3F43-C86A-42FB-9219-EFA02E4DEF13}"/>
            </ac:picMkLst>
          </pc:picChg>
        </pc:sldLayoutChg>
        <pc:sldLayoutChg chg="setBg">
          <pc:chgData name="Jan Marek" userId="641af39a-adc4-4750-88b5-900f7e1316aa" providerId="ADAL" clId="{FDF554CB-A0C0-44BF-BB02-EC53EE3A6A08}" dt="2019-08-26T11:42:55.130" v="43"/>
          <pc:sldLayoutMkLst>
            <pc:docMk/>
            <pc:sldMasterMk cId="3970198820" sldId="2147483660"/>
            <pc:sldLayoutMk cId="147543901" sldId="2147483672"/>
          </pc:sldLayoutMkLst>
        </pc:sldLayoutChg>
        <pc:sldLayoutChg chg="addSp delSp modSp">
          <pc:chgData name="Jan Marek" userId="641af39a-adc4-4750-88b5-900f7e1316aa" providerId="ADAL" clId="{FDF554CB-A0C0-44BF-BB02-EC53EE3A6A08}" dt="2019-08-27T10:16:33.539" v="1992" actId="14100"/>
          <pc:sldLayoutMkLst>
            <pc:docMk/>
            <pc:sldMasterMk cId="3970198820" sldId="2147483660"/>
            <pc:sldLayoutMk cId="4045719052" sldId="2147483673"/>
          </pc:sldLayoutMkLst>
          <pc:spChg chg="mod">
            <ac:chgData name="Jan Marek" userId="641af39a-adc4-4750-88b5-900f7e1316aa" providerId="ADAL" clId="{FDF554CB-A0C0-44BF-BB02-EC53EE3A6A08}" dt="2019-08-27T10:16:33.539" v="1992" actId="14100"/>
            <ac:spMkLst>
              <pc:docMk/>
              <pc:sldMasterMk cId="3970198820" sldId="2147483660"/>
              <pc:sldLayoutMk cId="4045719052" sldId="2147483673"/>
              <ac:spMk id="3" creationId="{00000000-0000-0000-0000-000000000000}"/>
            </ac:spMkLst>
          </pc:spChg>
          <pc:spChg chg="add">
            <ac:chgData name="Jan Marek" userId="641af39a-adc4-4750-88b5-900f7e1316aa" providerId="ADAL" clId="{FDF554CB-A0C0-44BF-BB02-EC53EE3A6A08}" dt="2019-08-27T09:30:20.210" v="1613"/>
            <ac:spMkLst>
              <pc:docMk/>
              <pc:sldMasterMk cId="3970198820" sldId="2147483660"/>
              <pc:sldLayoutMk cId="4045719052" sldId="2147483673"/>
              <ac:spMk id="7" creationId="{4593C561-556B-4740-81A3-F22B906269FE}"/>
            </ac:spMkLst>
          </pc:spChg>
          <pc:spChg chg="add del">
            <ac:chgData name="Jan Marek" userId="641af39a-adc4-4750-88b5-900f7e1316aa" providerId="ADAL" clId="{FDF554CB-A0C0-44BF-BB02-EC53EE3A6A08}" dt="2019-08-27T09:52:16.343" v="1686" actId="478"/>
            <ac:spMkLst>
              <pc:docMk/>
              <pc:sldMasterMk cId="3970198820" sldId="2147483660"/>
              <pc:sldLayoutMk cId="4045719052" sldId="2147483673"/>
              <ac:spMk id="8" creationId="{43592A96-9B05-41A3-B4CF-4EF462750A65}"/>
            </ac:spMkLst>
          </pc:spChg>
          <pc:spChg chg="mod">
            <ac:chgData name="Jan Marek" userId="641af39a-adc4-4750-88b5-900f7e1316aa" providerId="ADAL" clId="{FDF554CB-A0C0-44BF-BB02-EC53EE3A6A08}" dt="2019-08-27T10:16:33.539" v="1992" actId="14100"/>
            <ac:spMkLst>
              <pc:docMk/>
              <pc:sldMasterMk cId="3970198820" sldId="2147483660"/>
              <pc:sldLayoutMk cId="4045719052" sldId="2147483673"/>
              <ac:spMk id="9" creationId="{78AF51AB-711C-49B4-8ED0-52DB715B573E}"/>
            </ac:spMkLst>
          </pc:spChg>
          <pc:spChg chg="mod">
            <ac:chgData name="Jan Marek" userId="641af39a-adc4-4750-88b5-900f7e1316aa" providerId="ADAL" clId="{FDF554CB-A0C0-44BF-BB02-EC53EE3A6A08}" dt="2019-08-27T10:16:33.539" v="1992" actId="14100"/>
            <ac:spMkLst>
              <pc:docMk/>
              <pc:sldMasterMk cId="3970198820" sldId="2147483660"/>
              <pc:sldLayoutMk cId="4045719052" sldId="2147483673"/>
              <ac:spMk id="11" creationId="{A35975FC-8045-4B9F-A67E-76044FB06520}"/>
            </ac:spMkLst>
          </pc:spChg>
          <pc:spChg chg="add del">
            <ac:chgData name="Jan Marek" userId="641af39a-adc4-4750-88b5-900f7e1316aa" providerId="ADAL" clId="{FDF554CB-A0C0-44BF-BB02-EC53EE3A6A08}" dt="2019-08-27T10:16:25.481" v="1990" actId="478"/>
            <ac:spMkLst>
              <pc:docMk/>
              <pc:sldMasterMk cId="3970198820" sldId="2147483660"/>
              <pc:sldLayoutMk cId="4045719052" sldId="2147483673"/>
              <ac:spMk id="12" creationId="{C55BFA6C-D6B2-4C82-A3D0-6CB6C9625444}"/>
            </ac:spMkLst>
          </pc:spChg>
          <pc:spChg chg="mod">
            <ac:chgData name="Jan Marek" userId="641af39a-adc4-4750-88b5-900f7e1316aa" providerId="ADAL" clId="{FDF554CB-A0C0-44BF-BB02-EC53EE3A6A08}" dt="2019-08-27T10:16:33.539" v="1992" actId="14100"/>
            <ac:spMkLst>
              <pc:docMk/>
              <pc:sldMasterMk cId="3970198820" sldId="2147483660"/>
              <pc:sldLayoutMk cId="4045719052" sldId="2147483673"/>
              <ac:spMk id="13" creationId="{17C9CD33-D52D-4A0C-B2DE-B35FA17A342D}"/>
            </ac:spMkLst>
          </pc:spChg>
          <pc:spChg chg="add">
            <ac:chgData name="Jan Marek" userId="641af39a-adc4-4750-88b5-900f7e1316aa" providerId="ADAL" clId="{FDF554CB-A0C0-44BF-BB02-EC53EE3A6A08}" dt="2019-08-27T10:16:25.932" v="1991"/>
            <ac:spMkLst>
              <pc:docMk/>
              <pc:sldMasterMk cId="3970198820" sldId="2147483660"/>
              <pc:sldLayoutMk cId="4045719052" sldId="2147483673"/>
              <ac:spMk id="14" creationId="{12EBC9B1-EAD3-437E-8313-529827AAA6A8}"/>
            </ac:spMkLst>
          </pc:spChg>
          <pc:spChg chg="add">
            <ac:chgData name="Jan Marek" userId="641af39a-adc4-4750-88b5-900f7e1316aa" providerId="ADAL" clId="{FDF554CB-A0C0-44BF-BB02-EC53EE3A6A08}" dt="2019-08-27T10:16:25.932" v="1991"/>
            <ac:spMkLst>
              <pc:docMk/>
              <pc:sldMasterMk cId="3970198820" sldId="2147483660"/>
              <pc:sldLayoutMk cId="4045719052" sldId="2147483673"/>
              <ac:spMk id="16" creationId="{1EA3313B-7ADB-4113-A725-CE61B2376AF6}"/>
            </ac:spMkLst>
          </pc:spChg>
          <pc:spChg chg="add">
            <ac:chgData name="Jan Marek" userId="641af39a-adc4-4750-88b5-900f7e1316aa" providerId="ADAL" clId="{FDF554CB-A0C0-44BF-BB02-EC53EE3A6A08}" dt="2019-08-27T10:16:25.932" v="1991"/>
            <ac:spMkLst>
              <pc:docMk/>
              <pc:sldMasterMk cId="3970198820" sldId="2147483660"/>
              <pc:sldLayoutMk cId="4045719052" sldId="2147483673"/>
              <ac:spMk id="17" creationId="{D471147E-48BB-4DFF-B450-9DBD26F85502}"/>
            </ac:spMkLst>
          </pc:spChg>
          <pc:picChg chg="add del">
            <ac:chgData name="Jan Marek" userId="641af39a-adc4-4750-88b5-900f7e1316aa" providerId="ADAL" clId="{FDF554CB-A0C0-44BF-BB02-EC53EE3A6A08}" dt="2019-08-27T10:16:25.481" v="1990" actId="478"/>
            <ac:picMkLst>
              <pc:docMk/>
              <pc:sldMasterMk cId="3970198820" sldId="2147483660"/>
              <pc:sldLayoutMk cId="4045719052" sldId="2147483673"/>
              <ac:picMk id="10" creationId="{300D4DB7-88EE-406A-89DD-E97909393E64}"/>
            </ac:picMkLst>
          </pc:picChg>
          <pc:picChg chg="add">
            <ac:chgData name="Jan Marek" userId="641af39a-adc4-4750-88b5-900f7e1316aa" providerId="ADAL" clId="{FDF554CB-A0C0-44BF-BB02-EC53EE3A6A08}" dt="2019-08-27T10:16:25.932" v="1991"/>
            <ac:picMkLst>
              <pc:docMk/>
              <pc:sldMasterMk cId="3970198820" sldId="2147483660"/>
              <pc:sldLayoutMk cId="4045719052" sldId="2147483673"/>
              <ac:picMk id="15" creationId="{87E072B4-DF19-4BEC-8967-96D8C4C24772}"/>
            </ac:picMkLst>
          </pc:picChg>
        </pc:sldLayoutChg>
        <pc:sldLayoutChg chg="modSp">
          <pc:chgData name="Jan Marek" userId="641af39a-adc4-4750-88b5-900f7e1316aa" providerId="ADAL" clId="{FDF554CB-A0C0-44BF-BB02-EC53EE3A6A08}" dt="2019-08-27T09:55:58.848" v="1842" actId="20577"/>
          <pc:sldLayoutMkLst>
            <pc:docMk/>
            <pc:sldMasterMk cId="3970198820" sldId="2147483660"/>
            <pc:sldLayoutMk cId="2828968008" sldId="2147483674"/>
          </pc:sldLayoutMkLst>
          <pc:spChg chg="mod">
            <ac:chgData name="Jan Marek" userId="641af39a-adc4-4750-88b5-900f7e1316aa" providerId="ADAL" clId="{FDF554CB-A0C0-44BF-BB02-EC53EE3A6A08}" dt="2019-08-27T09:55:58.848" v="1842" actId="20577"/>
            <ac:spMkLst>
              <pc:docMk/>
              <pc:sldMasterMk cId="3970198820" sldId="2147483660"/>
              <pc:sldLayoutMk cId="2828968008" sldId="2147483674"/>
              <ac:spMk id="3" creationId="{00000000-0000-0000-0000-000000000000}"/>
            </ac:spMkLst>
          </pc:spChg>
        </pc:sldLayoutChg>
        <pc:sldLayoutChg chg="delSp">
          <pc:chgData name="Jan Marek" userId="641af39a-adc4-4750-88b5-900f7e1316aa" providerId="ADAL" clId="{FDF554CB-A0C0-44BF-BB02-EC53EE3A6A08}" dt="2019-08-27T10:19:36.753" v="1997" actId="478"/>
          <pc:sldLayoutMkLst>
            <pc:docMk/>
            <pc:sldMasterMk cId="3970198820" sldId="2147483660"/>
            <pc:sldLayoutMk cId="861824937" sldId="2147483675"/>
          </pc:sldLayoutMkLst>
          <pc:spChg chg="del">
            <ac:chgData name="Jan Marek" userId="641af39a-adc4-4750-88b5-900f7e1316aa" providerId="ADAL" clId="{FDF554CB-A0C0-44BF-BB02-EC53EE3A6A08}" dt="2019-08-27T10:19:36.753" v="1997" actId="478"/>
            <ac:spMkLst>
              <pc:docMk/>
              <pc:sldMasterMk cId="3970198820" sldId="2147483660"/>
              <pc:sldLayoutMk cId="861824937" sldId="2147483675"/>
              <ac:spMk id="6" creationId="{64815E19-4215-4DF6-824F-E3FC77FA6094}"/>
            </ac:spMkLst>
          </pc:spChg>
          <pc:spChg chg="del">
            <ac:chgData name="Jan Marek" userId="641af39a-adc4-4750-88b5-900f7e1316aa" providerId="ADAL" clId="{FDF554CB-A0C0-44BF-BB02-EC53EE3A6A08}" dt="2019-08-27T10:19:36.753" v="1997" actId="478"/>
            <ac:spMkLst>
              <pc:docMk/>
              <pc:sldMasterMk cId="3970198820" sldId="2147483660"/>
              <pc:sldLayoutMk cId="861824937" sldId="2147483675"/>
              <ac:spMk id="12" creationId="{919FE26F-0D16-47F0-8BB1-8ADBDA0BEEFD}"/>
            </ac:spMkLst>
          </pc:spChg>
          <pc:spChg chg="del">
            <ac:chgData name="Jan Marek" userId="641af39a-adc4-4750-88b5-900f7e1316aa" providerId="ADAL" clId="{FDF554CB-A0C0-44BF-BB02-EC53EE3A6A08}" dt="2019-08-27T10:19:36.753" v="1997" actId="478"/>
            <ac:spMkLst>
              <pc:docMk/>
              <pc:sldMasterMk cId="3970198820" sldId="2147483660"/>
              <pc:sldLayoutMk cId="861824937" sldId="2147483675"/>
              <ac:spMk id="14" creationId="{3961C7D4-FB2E-4987-A7B6-ABB4996EACE2}"/>
            </ac:spMkLst>
          </pc:spChg>
          <pc:picChg chg="del">
            <ac:chgData name="Jan Marek" userId="641af39a-adc4-4750-88b5-900f7e1316aa" providerId="ADAL" clId="{FDF554CB-A0C0-44BF-BB02-EC53EE3A6A08}" dt="2019-08-27T10:19:36.753" v="1997" actId="478"/>
            <ac:picMkLst>
              <pc:docMk/>
              <pc:sldMasterMk cId="3970198820" sldId="2147483660"/>
              <pc:sldLayoutMk cId="861824937" sldId="2147483675"/>
              <ac:picMk id="10" creationId="{911A3F43-C86A-42FB-9219-EFA02E4DEF13}"/>
            </ac:picMkLst>
          </pc:picChg>
        </pc:sldLayoutChg>
        <pc:sldLayoutChg chg="delSp">
          <pc:chgData name="Jan Marek" userId="641af39a-adc4-4750-88b5-900f7e1316aa" providerId="ADAL" clId="{FDF554CB-A0C0-44BF-BB02-EC53EE3A6A08}" dt="2019-08-27T10:19:33.648" v="1996" actId="478"/>
          <pc:sldLayoutMkLst>
            <pc:docMk/>
            <pc:sldMasterMk cId="3970198820" sldId="2147483660"/>
            <pc:sldLayoutMk cId="641125614" sldId="2147483676"/>
          </pc:sldLayoutMkLst>
          <pc:spChg chg="del">
            <ac:chgData name="Jan Marek" userId="641af39a-adc4-4750-88b5-900f7e1316aa" providerId="ADAL" clId="{FDF554CB-A0C0-44BF-BB02-EC53EE3A6A08}" dt="2019-08-27T10:19:33.648" v="1996" actId="478"/>
            <ac:spMkLst>
              <pc:docMk/>
              <pc:sldMasterMk cId="3970198820" sldId="2147483660"/>
              <pc:sldLayoutMk cId="641125614" sldId="2147483676"/>
              <ac:spMk id="14" creationId="{12EBC9B1-EAD3-437E-8313-529827AAA6A8}"/>
            </ac:spMkLst>
          </pc:spChg>
          <pc:spChg chg="del">
            <ac:chgData name="Jan Marek" userId="641af39a-adc4-4750-88b5-900f7e1316aa" providerId="ADAL" clId="{FDF554CB-A0C0-44BF-BB02-EC53EE3A6A08}" dt="2019-08-27T10:19:33.648" v="1996" actId="478"/>
            <ac:spMkLst>
              <pc:docMk/>
              <pc:sldMasterMk cId="3970198820" sldId="2147483660"/>
              <pc:sldLayoutMk cId="641125614" sldId="2147483676"/>
              <ac:spMk id="16" creationId="{1EA3313B-7ADB-4113-A725-CE61B2376AF6}"/>
            </ac:spMkLst>
          </pc:spChg>
          <pc:spChg chg="del">
            <ac:chgData name="Jan Marek" userId="641af39a-adc4-4750-88b5-900f7e1316aa" providerId="ADAL" clId="{FDF554CB-A0C0-44BF-BB02-EC53EE3A6A08}" dt="2019-08-27T10:19:33.648" v="1996" actId="478"/>
            <ac:spMkLst>
              <pc:docMk/>
              <pc:sldMasterMk cId="3970198820" sldId="2147483660"/>
              <pc:sldLayoutMk cId="641125614" sldId="2147483676"/>
              <ac:spMk id="17" creationId="{D471147E-48BB-4DFF-B450-9DBD26F85502}"/>
            </ac:spMkLst>
          </pc:spChg>
          <pc:picChg chg="del">
            <ac:chgData name="Jan Marek" userId="641af39a-adc4-4750-88b5-900f7e1316aa" providerId="ADAL" clId="{FDF554CB-A0C0-44BF-BB02-EC53EE3A6A08}" dt="2019-08-27T10:19:33.648" v="1996" actId="478"/>
            <ac:picMkLst>
              <pc:docMk/>
              <pc:sldMasterMk cId="3970198820" sldId="2147483660"/>
              <pc:sldLayoutMk cId="641125614" sldId="2147483676"/>
              <ac:picMk id="15" creationId="{87E072B4-DF19-4BEC-8967-96D8C4C24772}"/>
            </ac:picMkLst>
          </pc:picChg>
        </pc:sldLayoutChg>
      </pc:sldMasterChg>
    </pc:docChg>
  </pc:docChgLst>
  <pc:docChgLst>
    <pc:chgData name="Jan Marek" userId="641af39a-adc4-4750-88b5-900f7e1316aa" providerId="ADAL" clId="{57602A95-7597-4112-A374-591D77B34C90}"/>
    <pc:docChg chg="undo custSel modSld modMainMaster">
      <pc:chgData name="Jan Marek" userId="641af39a-adc4-4750-88b5-900f7e1316aa" providerId="ADAL" clId="{57602A95-7597-4112-A374-591D77B34C90}" dt="2019-10-07T19:32:45.251" v="125"/>
      <pc:docMkLst>
        <pc:docMk/>
      </pc:docMkLst>
      <pc:sldChg chg="modSp">
        <pc:chgData name="Jan Marek" userId="641af39a-adc4-4750-88b5-900f7e1316aa" providerId="ADAL" clId="{57602A95-7597-4112-A374-591D77B34C90}" dt="2019-10-07T19:32:30.612" v="121"/>
        <pc:sldMkLst>
          <pc:docMk/>
          <pc:sldMk cId="3164212139" sldId="256"/>
        </pc:sldMkLst>
        <pc:spChg chg="mod">
          <ac:chgData name="Jan Marek" userId="641af39a-adc4-4750-88b5-900f7e1316aa" providerId="ADAL" clId="{57602A95-7597-4112-A374-591D77B34C90}" dt="2019-10-07T19:32:19.587" v="118"/>
          <ac:spMkLst>
            <pc:docMk/>
            <pc:sldMk cId="3164212139" sldId="256"/>
            <ac:spMk id="3" creationId="{E7A20E40-34A8-43F8-9C01-9DF9FF9D3ED9}"/>
          </ac:spMkLst>
        </pc:spChg>
        <pc:spChg chg="mod">
          <ac:chgData name="Jan Marek" userId="641af39a-adc4-4750-88b5-900f7e1316aa" providerId="ADAL" clId="{57602A95-7597-4112-A374-591D77B34C90}" dt="2019-10-07T19:32:23.227" v="119"/>
          <ac:spMkLst>
            <pc:docMk/>
            <pc:sldMk cId="3164212139" sldId="256"/>
            <ac:spMk id="9" creationId="{F8FC9539-46B4-415B-B782-16D28AC2ACD5}"/>
          </ac:spMkLst>
        </pc:spChg>
        <pc:spChg chg="mod">
          <ac:chgData name="Jan Marek" userId="641af39a-adc4-4750-88b5-900f7e1316aa" providerId="ADAL" clId="{57602A95-7597-4112-A374-591D77B34C90}" dt="2019-10-07T19:32:26.853" v="120"/>
          <ac:spMkLst>
            <pc:docMk/>
            <pc:sldMk cId="3164212139" sldId="256"/>
            <ac:spMk id="10" creationId="{76B8058B-15F9-49FB-BC64-0E2C7D69E570}"/>
          </ac:spMkLst>
        </pc:spChg>
        <pc:spChg chg="mod">
          <ac:chgData name="Jan Marek" userId="641af39a-adc4-4750-88b5-900f7e1316aa" providerId="ADAL" clId="{57602A95-7597-4112-A374-591D77B34C90}" dt="2019-10-07T19:32:30.612" v="121"/>
          <ac:spMkLst>
            <pc:docMk/>
            <pc:sldMk cId="3164212139" sldId="256"/>
            <ac:spMk id="11" creationId="{A4C59050-42D3-4AF0-BE48-5F10FF0DA86E}"/>
          </ac:spMkLst>
        </pc:spChg>
      </pc:sldChg>
      <pc:sldChg chg="modSp">
        <pc:chgData name="Jan Marek" userId="641af39a-adc4-4750-88b5-900f7e1316aa" providerId="ADAL" clId="{57602A95-7597-4112-A374-591D77B34C90}" dt="2019-10-07T19:32:45.251" v="125"/>
        <pc:sldMkLst>
          <pc:docMk/>
          <pc:sldMk cId="197914443" sldId="263"/>
        </pc:sldMkLst>
        <pc:spChg chg="mod">
          <ac:chgData name="Jan Marek" userId="641af39a-adc4-4750-88b5-900f7e1316aa" providerId="ADAL" clId="{57602A95-7597-4112-A374-591D77B34C90}" dt="2019-10-07T19:32:45.251" v="125"/>
          <ac:spMkLst>
            <pc:docMk/>
            <pc:sldMk cId="197914443" sldId="263"/>
            <ac:spMk id="3" creationId="{E7A20E40-34A8-43F8-9C01-9DF9FF9D3ED9}"/>
          </ac:spMkLst>
        </pc:spChg>
        <pc:spChg chg="mod">
          <ac:chgData name="Jan Marek" userId="641af39a-adc4-4750-88b5-900f7e1316aa" providerId="ADAL" clId="{57602A95-7597-4112-A374-591D77B34C90}" dt="2019-10-07T19:32:41.851" v="124"/>
          <ac:spMkLst>
            <pc:docMk/>
            <pc:sldMk cId="197914443" sldId="263"/>
            <ac:spMk id="9" creationId="{F8FC9539-46B4-415B-B782-16D28AC2ACD5}"/>
          </ac:spMkLst>
        </pc:spChg>
        <pc:spChg chg="mod">
          <ac:chgData name="Jan Marek" userId="641af39a-adc4-4750-88b5-900f7e1316aa" providerId="ADAL" clId="{57602A95-7597-4112-A374-591D77B34C90}" dt="2019-10-07T19:32:38.541" v="123"/>
          <ac:spMkLst>
            <pc:docMk/>
            <pc:sldMk cId="197914443" sldId="263"/>
            <ac:spMk id="10" creationId="{76B8058B-15F9-49FB-BC64-0E2C7D69E570}"/>
          </ac:spMkLst>
        </pc:spChg>
        <pc:spChg chg="mod">
          <ac:chgData name="Jan Marek" userId="641af39a-adc4-4750-88b5-900f7e1316aa" providerId="ADAL" clId="{57602A95-7597-4112-A374-591D77B34C90}" dt="2019-10-07T19:32:35.620" v="122"/>
          <ac:spMkLst>
            <pc:docMk/>
            <pc:sldMk cId="197914443" sldId="263"/>
            <ac:spMk id="11" creationId="{A4C59050-42D3-4AF0-BE48-5F10FF0DA86E}"/>
          </ac:spMkLst>
        </pc:spChg>
      </pc:sldChg>
      <pc:sldMasterChg chg="addSp delSp modSp modSldLayout">
        <pc:chgData name="Jan Marek" userId="641af39a-adc4-4750-88b5-900f7e1316aa" providerId="ADAL" clId="{57602A95-7597-4112-A374-591D77B34C90}" dt="2019-10-07T19:29:30.136" v="117"/>
        <pc:sldMasterMkLst>
          <pc:docMk/>
          <pc:sldMasterMk cId="3970198820" sldId="2147483660"/>
        </pc:sldMasterMkLst>
        <pc:spChg chg="del">
          <ac:chgData name="Jan Marek" userId="641af39a-adc4-4750-88b5-900f7e1316aa" providerId="ADAL" clId="{57602A95-7597-4112-A374-591D77B34C90}" dt="2019-10-07T19:29:29.659" v="116" actId="478"/>
          <ac:spMkLst>
            <pc:docMk/>
            <pc:sldMasterMk cId="3970198820" sldId="2147483660"/>
            <ac:spMk id="23" creationId="{7F3798F3-3E22-4E7F-90FE-16448A2A786E}"/>
          </ac:spMkLst>
        </pc:spChg>
        <pc:spChg chg="add">
          <ac:chgData name="Jan Marek" userId="641af39a-adc4-4750-88b5-900f7e1316aa" providerId="ADAL" clId="{57602A95-7597-4112-A374-591D77B34C90}" dt="2019-10-07T19:29:30.136" v="117"/>
          <ac:spMkLst>
            <pc:docMk/>
            <pc:sldMasterMk cId="3970198820" sldId="2147483660"/>
            <ac:spMk id="32" creationId="{9AF67BDD-6A0E-4DEF-81C0-FB4C521E09C2}"/>
          </ac:spMkLst>
        </pc:spChg>
        <pc:picChg chg="add del mod">
          <ac:chgData name="Jan Marek" userId="641af39a-adc4-4750-88b5-900f7e1316aa" providerId="ADAL" clId="{57602A95-7597-4112-A374-591D77B34C90}" dt="2019-10-07T19:29:29.659" v="116" actId="478"/>
          <ac:picMkLst>
            <pc:docMk/>
            <pc:sldMasterMk cId="3970198820" sldId="2147483660"/>
            <ac:picMk id="3" creationId="{4D6A211D-8717-4104-87DA-D743C595B70B}"/>
          </ac:picMkLst>
        </pc:picChg>
        <pc:picChg chg="add del mod modCrop">
          <ac:chgData name="Jan Marek" userId="641af39a-adc4-4750-88b5-900f7e1316aa" providerId="ADAL" clId="{57602A95-7597-4112-A374-591D77B34C90}" dt="2019-10-07T19:29:29.659" v="116" actId="478"/>
          <ac:picMkLst>
            <pc:docMk/>
            <pc:sldMasterMk cId="3970198820" sldId="2147483660"/>
            <ac:picMk id="5" creationId="{EDDE5762-CFDF-4AA0-995D-AC4E8E6CBAB2}"/>
          </ac:picMkLst>
        </pc:picChg>
        <pc:picChg chg="del mod">
          <ac:chgData name="Jan Marek" userId="641af39a-adc4-4750-88b5-900f7e1316aa" providerId="ADAL" clId="{57602A95-7597-4112-A374-591D77B34C90}" dt="2019-10-07T19:29:29.659" v="116" actId="478"/>
          <ac:picMkLst>
            <pc:docMk/>
            <pc:sldMasterMk cId="3970198820" sldId="2147483660"/>
            <ac:picMk id="11" creationId="{7EE211D6-8CB2-457A-94C1-679218015CD4}"/>
          </ac:picMkLst>
        </pc:picChg>
        <pc:picChg chg="del mod">
          <ac:chgData name="Jan Marek" userId="641af39a-adc4-4750-88b5-900f7e1316aa" providerId="ADAL" clId="{57602A95-7597-4112-A374-591D77B34C90}" dt="2019-10-07T19:29:29.659" v="116" actId="478"/>
          <ac:picMkLst>
            <pc:docMk/>
            <pc:sldMasterMk cId="3970198820" sldId="2147483660"/>
            <ac:picMk id="12" creationId="{A1B0C86A-C3BD-4B20-A663-F05C31E307FF}"/>
          </ac:picMkLst>
        </pc:picChg>
        <pc:picChg chg="del">
          <ac:chgData name="Jan Marek" userId="641af39a-adc4-4750-88b5-900f7e1316aa" providerId="ADAL" clId="{57602A95-7597-4112-A374-591D77B34C90}" dt="2019-10-07T19:29:29.659" v="116" actId="478"/>
          <ac:picMkLst>
            <pc:docMk/>
            <pc:sldMasterMk cId="3970198820" sldId="2147483660"/>
            <ac:picMk id="14" creationId="{14CBB284-1B67-42D0-958E-E3A38287FDC3}"/>
          </ac:picMkLst>
        </pc:picChg>
        <pc:picChg chg="del">
          <ac:chgData name="Jan Marek" userId="641af39a-adc4-4750-88b5-900f7e1316aa" providerId="ADAL" clId="{57602A95-7597-4112-A374-591D77B34C90}" dt="2019-10-07T19:29:29.659" v="116" actId="478"/>
          <ac:picMkLst>
            <pc:docMk/>
            <pc:sldMasterMk cId="3970198820" sldId="2147483660"/>
            <ac:picMk id="16" creationId="{34FFA847-6D02-4560-9318-D950A0DF496D}"/>
          </ac:picMkLst>
        </pc:picChg>
        <pc:picChg chg="del">
          <ac:chgData name="Jan Marek" userId="641af39a-adc4-4750-88b5-900f7e1316aa" providerId="ADAL" clId="{57602A95-7597-4112-A374-591D77B34C90}" dt="2019-10-07T19:29:29.659" v="116" actId="478"/>
          <ac:picMkLst>
            <pc:docMk/>
            <pc:sldMasterMk cId="3970198820" sldId="2147483660"/>
            <ac:picMk id="17" creationId="{9DA5E26C-4B57-4D69-B312-36051D855EBE}"/>
          </ac:picMkLst>
        </pc:picChg>
        <pc:picChg chg="del mod">
          <ac:chgData name="Jan Marek" userId="641af39a-adc4-4750-88b5-900f7e1316aa" providerId="ADAL" clId="{57602A95-7597-4112-A374-591D77B34C90}" dt="2019-10-07T19:29:29.659" v="116" actId="478"/>
          <ac:picMkLst>
            <pc:docMk/>
            <pc:sldMasterMk cId="3970198820" sldId="2147483660"/>
            <ac:picMk id="18" creationId="{F6FDE0DC-D5B9-482E-A20D-0622494236FE}"/>
          </ac:picMkLst>
        </pc:picChg>
        <pc:picChg chg="add">
          <ac:chgData name="Jan Marek" userId="641af39a-adc4-4750-88b5-900f7e1316aa" providerId="ADAL" clId="{57602A95-7597-4112-A374-591D77B34C90}" dt="2019-10-07T19:29:30.136" v="117"/>
          <ac:picMkLst>
            <pc:docMk/>
            <pc:sldMasterMk cId="3970198820" sldId="2147483660"/>
            <ac:picMk id="19" creationId="{948C6FC2-B61C-4783-9F9A-038B964CF395}"/>
          </ac:picMkLst>
        </pc:picChg>
        <pc:picChg chg="del">
          <ac:chgData name="Jan Marek" userId="641af39a-adc4-4750-88b5-900f7e1316aa" providerId="ADAL" clId="{57602A95-7597-4112-A374-591D77B34C90}" dt="2019-10-07T19:29:29.659" v="116" actId="478"/>
          <ac:picMkLst>
            <pc:docMk/>
            <pc:sldMasterMk cId="3970198820" sldId="2147483660"/>
            <ac:picMk id="20" creationId="{C5647AAD-E9DC-4CAA-9584-D1383CD8F567}"/>
          </ac:picMkLst>
        </pc:picChg>
        <pc:picChg chg="del mod">
          <ac:chgData name="Jan Marek" userId="641af39a-adc4-4750-88b5-900f7e1316aa" providerId="ADAL" clId="{57602A95-7597-4112-A374-591D77B34C90}" dt="2019-10-07T19:29:29.659" v="116" actId="478"/>
          <ac:picMkLst>
            <pc:docMk/>
            <pc:sldMasterMk cId="3970198820" sldId="2147483660"/>
            <ac:picMk id="21" creationId="{BE641A05-D25A-4968-809A-16F7241BEE69}"/>
          </ac:picMkLst>
        </pc:picChg>
        <pc:picChg chg="del">
          <ac:chgData name="Jan Marek" userId="641af39a-adc4-4750-88b5-900f7e1316aa" providerId="ADAL" clId="{57602A95-7597-4112-A374-591D77B34C90}" dt="2019-10-07T19:29:29.659" v="116" actId="478"/>
          <ac:picMkLst>
            <pc:docMk/>
            <pc:sldMasterMk cId="3970198820" sldId="2147483660"/>
            <ac:picMk id="22" creationId="{A328A1E6-B18A-49C5-8AE3-31BA679B5E30}"/>
          </ac:picMkLst>
        </pc:picChg>
        <pc:picChg chg="add">
          <ac:chgData name="Jan Marek" userId="641af39a-adc4-4750-88b5-900f7e1316aa" providerId="ADAL" clId="{57602A95-7597-4112-A374-591D77B34C90}" dt="2019-10-07T19:29:30.136" v="117"/>
          <ac:picMkLst>
            <pc:docMk/>
            <pc:sldMasterMk cId="3970198820" sldId="2147483660"/>
            <ac:picMk id="24" creationId="{2A84451C-DE3B-4D71-B883-44E63C7653D6}"/>
          </ac:picMkLst>
        </pc:picChg>
        <pc:picChg chg="add">
          <ac:chgData name="Jan Marek" userId="641af39a-adc4-4750-88b5-900f7e1316aa" providerId="ADAL" clId="{57602A95-7597-4112-A374-591D77B34C90}" dt="2019-10-07T19:29:30.136" v="117"/>
          <ac:picMkLst>
            <pc:docMk/>
            <pc:sldMasterMk cId="3970198820" sldId="2147483660"/>
            <ac:picMk id="25" creationId="{B270034E-D467-46FB-A430-3800CBEC7D28}"/>
          </ac:picMkLst>
        </pc:picChg>
        <pc:picChg chg="add">
          <ac:chgData name="Jan Marek" userId="641af39a-adc4-4750-88b5-900f7e1316aa" providerId="ADAL" clId="{57602A95-7597-4112-A374-591D77B34C90}" dt="2019-10-07T19:29:30.136" v="117"/>
          <ac:picMkLst>
            <pc:docMk/>
            <pc:sldMasterMk cId="3970198820" sldId="2147483660"/>
            <ac:picMk id="26" creationId="{8908F403-97CD-43F7-950E-2F5ADB28C228}"/>
          </ac:picMkLst>
        </pc:picChg>
        <pc:picChg chg="add">
          <ac:chgData name="Jan Marek" userId="641af39a-adc4-4750-88b5-900f7e1316aa" providerId="ADAL" clId="{57602A95-7597-4112-A374-591D77B34C90}" dt="2019-10-07T19:29:30.136" v="117"/>
          <ac:picMkLst>
            <pc:docMk/>
            <pc:sldMasterMk cId="3970198820" sldId="2147483660"/>
            <ac:picMk id="27" creationId="{3E96F437-65BE-455A-9027-F07D72521FB5}"/>
          </ac:picMkLst>
        </pc:picChg>
        <pc:picChg chg="add">
          <ac:chgData name="Jan Marek" userId="641af39a-adc4-4750-88b5-900f7e1316aa" providerId="ADAL" clId="{57602A95-7597-4112-A374-591D77B34C90}" dt="2019-10-07T19:29:30.136" v="117"/>
          <ac:picMkLst>
            <pc:docMk/>
            <pc:sldMasterMk cId="3970198820" sldId="2147483660"/>
            <ac:picMk id="28" creationId="{E81478C5-E0B4-4481-8E17-18FE35D35753}"/>
          </ac:picMkLst>
        </pc:picChg>
        <pc:picChg chg="add">
          <ac:chgData name="Jan Marek" userId="641af39a-adc4-4750-88b5-900f7e1316aa" providerId="ADAL" clId="{57602A95-7597-4112-A374-591D77B34C90}" dt="2019-10-07T19:29:30.136" v="117"/>
          <ac:picMkLst>
            <pc:docMk/>
            <pc:sldMasterMk cId="3970198820" sldId="2147483660"/>
            <ac:picMk id="29" creationId="{E4174C0C-9F4A-4BEA-9097-3834B344502E}"/>
          </ac:picMkLst>
        </pc:picChg>
        <pc:picChg chg="add">
          <ac:chgData name="Jan Marek" userId="641af39a-adc4-4750-88b5-900f7e1316aa" providerId="ADAL" clId="{57602A95-7597-4112-A374-591D77B34C90}" dt="2019-10-07T19:29:30.136" v="117"/>
          <ac:picMkLst>
            <pc:docMk/>
            <pc:sldMasterMk cId="3970198820" sldId="2147483660"/>
            <ac:picMk id="30" creationId="{790DC82F-62AF-4276-9007-2E577001ED3F}"/>
          </ac:picMkLst>
        </pc:picChg>
        <pc:picChg chg="add">
          <ac:chgData name="Jan Marek" userId="641af39a-adc4-4750-88b5-900f7e1316aa" providerId="ADAL" clId="{57602A95-7597-4112-A374-591D77B34C90}" dt="2019-10-07T19:29:30.136" v="117"/>
          <ac:picMkLst>
            <pc:docMk/>
            <pc:sldMasterMk cId="3970198820" sldId="2147483660"/>
            <ac:picMk id="31" creationId="{9A5929C7-657E-49D0-A44B-7D28342E901B}"/>
          </ac:picMkLst>
        </pc:picChg>
        <pc:picChg chg="add">
          <ac:chgData name="Jan Marek" userId="641af39a-adc4-4750-88b5-900f7e1316aa" providerId="ADAL" clId="{57602A95-7597-4112-A374-591D77B34C90}" dt="2019-10-07T19:29:30.136" v="117"/>
          <ac:picMkLst>
            <pc:docMk/>
            <pc:sldMasterMk cId="3970198820" sldId="2147483660"/>
            <ac:picMk id="33" creationId="{F660095F-0695-47BA-9343-FCA33E9B6962}"/>
          </ac:picMkLst>
        </pc:picChg>
        <pc:picChg chg="add">
          <ac:chgData name="Jan Marek" userId="641af39a-adc4-4750-88b5-900f7e1316aa" providerId="ADAL" clId="{57602A95-7597-4112-A374-591D77B34C90}" dt="2019-10-07T19:29:30.136" v="117"/>
          <ac:picMkLst>
            <pc:docMk/>
            <pc:sldMasterMk cId="3970198820" sldId="2147483660"/>
            <ac:picMk id="34" creationId="{904E57E9-16EB-449A-A34A-AFDED9F1E0B3}"/>
          </ac:picMkLst>
        </pc:picChg>
        <pc:sldLayoutChg chg="addSp delSp modSp">
          <pc:chgData name="Jan Marek" userId="641af39a-adc4-4750-88b5-900f7e1316aa" providerId="ADAL" clId="{57602A95-7597-4112-A374-591D77B34C90}" dt="2019-10-07T19:21:24.545" v="112" actId="1076"/>
          <pc:sldLayoutMkLst>
            <pc:docMk/>
            <pc:sldMasterMk cId="3970198820" sldId="2147483660"/>
            <pc:sldLayoutMk cId="147543901" sldId="2147483672"/>
          </pc:sldLayoutMkLst>
          <pc:picChg chg="mod">
            <ac:chgData name="Jan Marek" userId="641af39a-adc4-4750-88b5-900f7e1316aa" providerId="ADAL" clId="{57602A95-7597-4112-A374-591D77B34C90}" dt="2019-10-07T19:20:53.882" v="110" actId="1036"/>
            <ac:picMkLst>
              <pc:docMk/>
              <pc:sldMasterMk cId="3970198820" sldId="2147483660"/>
              <pc:sldLayoutMk cId="147543901" sldId="2147483672"/>
              <ac:picMk id="3" creationId="{1F40A026-6BF3-415E-A3B7-8EA8164D441E}"/>
            </ac:picMkLst>
          </pc:picChg>
          <pc:picChg chg="add del mod">
            <ac:chgData name="Jan Marek" userId="641af39a-adc4-4750-88b5-900f7e1316aa" providerId="ADAL" clId="{57602A95-7597-4112-A374-591D77B34C90}" dt="2019-10-07T19:19:50.329" v="71"/>
            <ac:picMkLst>
              <pc:docMk/>
              <pc:sldMasterMk cId="3970198820" sldId="2147483660"/>
              <pc:sldLayoutMk cId="147543901" sldId="2147483672"/>
              <ac:picMk id="4" creationId="{B38490D7-3DFE-41C5-A89F-DB20241F9A7A}"/>
            </ac:picMkLst>
          </pc:picChg>
          <pc:picChg chg="mod">
            <ac:chgData name="Jan Marek" userId="641af39a-adc4-4750-88b5-900f7e1316aa" providerId="ADAL" clId="{57602A95-7597-4112-A374-591D77B34C90}" dt="2019-10-07T19:20:53.882" v="110" actId="1036"/>
            <ac:picMkLst>
              <pc:docMk/>
              <pc:sldMasterMk cId="3970198820" sldId="2147483660"/>
              <pc:sldLayoutMk cId="147543901" sldId="2147483672"/>
              <ac:picMk id="5" creationId="{B4A3048C-BFA2-4C84-BD89-3FA9D05F93D3}"/>
            </ac:picMkLst>
          </pc:picChg>
          <pc:picChg chg="mod">
            <ac:chgData name="Jan Marek" userId="641af39a-adc4-4750-88b5-900f7e1316aa" providerId="ADAL" clId="{57602A95-7597-4112-A374-591D77B34C90}" dt="2019-10-07T19:20:53.882" v="110" actId="1036"/>
            <ac:picMkLst>
              <pc:docMk/>
              <pc:sldMasterMk cId="3970198820" sldId="2147483660"/>
              <pc:sldLayoutMk cId="147543901" sldId="2147483672"/>
              <ac:picMk id="6" creationId="{8680F7DD-F182-4D91-B4B7-D067E25A62D3}"/>
            </ac:picMkLst>
          </pc:picChg>
          <pc:picChg chg="add del mod modCrop">
            <ac:chgData name="Jan Marek" userId="641af39a-adc4-4750-88b5-900f7e1316aa" providerId="ADAL" clId="{57602A95-7597-4112-A374-591D77B34C90}" dt="2019-10-07T19:19:46.705" v="62"/>
            <ac:picMkLst>
              <pc:docMk/>
              <pc:sldMasterMk cId="3970198820" sldId="2147483660"/>
              <pc:sldLayoutMk cId="147543901" sldId="2147483672"/>
              <ac:picMk id="8" creationId="{FB390EDE-FB68-4265-975D-BA941A9B3399}"/>
            </ac:picMkLst>
          </pc:picChg>
          <pc:picChg chg="mod">
            <ac:chgData name="Jan Marek" userId="641af39a-adc4-4750-88b5-900f7e1316aa" providerId="ADAL" clId="{57602A95-7597-4112-A374-591D77B34C90}" dt="2019-10-07T19:20:53.882" v="110" actId="1036"/>
            <ac:picMkLst>
              <pc:docMk/>
              <pc:sldMasterMk cId="3970198820" sldId="2147483660"/>
              <pc:sldLayoutMk cId="147543901" sldId="2147483672"/>
              <ac:picMk id="9" creationId="{738DA660-9F3C-4DF3-AB54-63AB07E003B9}"/>
            </ac:picMkLst>
          </pc:picChg>
          <pc:picChg chg="mod">
            <ac:chgData name="Jan Marek" userId="641af39a-adc4-4750-88b5-900f7e1316aa" providerId="ADAL" clId="{57602A95-7597-4112-A374-591D77B34C90}" dt="2019-10-07T19:21:19.323" v="111" actId="1076"/>
            <ac:picMkLst>
              <pc:docMk/>
              <pc:sldMasterMk cId="3970198820" sldId="2147483660"/>
              <pc:sldLayoutMk cId="147543901" sldId="2147483672"/>
              <ac:picMk id="10" creationId="{8FCBB521-0B53-4830-BBCF-F626DF6614DE}"/>
            </ac:picMkLst>
          </pc:picChg>
          <pc:picChg chg="add mod modCrop">
            <ac:chgData name="Jan Marek" userId="641af39a-adc4-4750-88b5-900f7e1316aa" providerId="ADAL" clId="{57602A95-7597-4112-A374-591D77B34C90}" dt="2019-10-07T19:20:53.882" v="110" actId="1036"/>
            <ac:picMkLst>
              <pc:docMk/>
              <pc:sldMasterMk cId="3970198820" sldId="2147483660"/>
              <pc:sldLayoutMk cId="147543901" sldId="2147483672"/>
              <ac:picMk id="12" creationId="{B35D31D7-38DB-4E5C-8F15-3D69F1429067}"/>
            </ac:picMkLst>
          </pc:picChg>
          <pc:picChg chg="mod">
            <ac:chgData name="Jan Marek" userId="641af39a-adc4-4750-88b5-900f7e1316aa" providerId="ADAL" clId="{57602A95-7597-4112-A374-591D77B34C90}" dt="2019-10-07T19:20:53.882" v="110" actId="1036"/>
            <ac:picMkLst>
              <pc:docMk/>
              <pc:sldMasterMk cId="3970198820" sldId="2147483660"/>
              <pc:sldLayoutMk cId="147543901" sldId="2147483672"/>
              <ac:picMk id="13" creationId="{25C08E34-04EB-4E45-8334-F7E65D1107DE}"/>
            </ac:picMkLst>
          </pc:picChg>
          <pc:picChg chg="mod">
            <ac:chgData name="Jan Marek" userId="641af39a-adc4-4750-88b5-900f7e1316aa" providerId="ADAL" clId="{57602A95-7597-4112-A374-591D77B34C90}" dt="2019-10-07T19:21:19.323" v="111" actId="1076"/>
            <ac:picMkLst>
              <pc:docMk/>
              <pc:sldMasterMk cId="3970198820" sldId="2147483660"/>
              <pc:sldLayoutMk cId="147543901" sldId="2147483672"/>
              <ac:picMk id="14" creationId="{F112FA45-1ACF-4EDF-99F7-528651EA5312}"/>
            </ac:picMkLst>
          </pc:picChg>
          <pc:picChg chg="mod">
            <ac:chgData name="Jan Marek" userId="641af39a-adc4-4750-88b5-900f7e1316aa" providerId="ADAL" clId="{57602A95-7597-4112-A374-591D77B34C90}" dt="2019-10-07T19:20:53.882" v="110" actId="1036"/>
            <ac:picMkLst>
              <pc:docMk/>
              <pc:sldMasterMk cId="3970198820" sldId="2147483660"/>
              <pc:sldLayoutMk cId="147543901" sldId="2147483672"/>
              <ac:picMk id="16" creationId="{1DA4C887-C795-4331-8E5E-46E34AFD1177}"/>
            </ac:picMkLst>
          </pc:picChg>
          <pc:picChg chg="add mod">
            <ac:chgData name="Jan Marek" userId="641af39a-adc4-4750-88b5-900f7e1316aa" providerId="ADAL" clId="{57602A95-7597-4112-A374-591D77B34C90}" dt="2019-10-07T19:20:53.882" v="110" actId="1036"/>
            <ac:picMkLst>
              <pc:docMk/>
              <pc:sldMasterMk cId="3970198820" sldId="2147483660"/>
              <pc:sldLayoutMk cId="147543901" sldId="2147483672"/>
              <ac:picMk id="17" creationId="{7143143F-667A-4904-A9F4-B914AA65C86F}"/>
            </ac:picMkLst>
          </pc:picChg>
          <pc:picChg chg="mod">
            <ac:chgData name="Jan Marek" userId="641af39a-adc4-4750-88b5-900f7e1316aa" providerId="ADAL" clId="{57602A95-7597-4112-A374-591D77B34C90}" dt="2019-10-07T19:21:24.545" v="112" actId="1076"/>
            <ac:picMkLst>
              <pc:docMk/>
              <pc:sldMasterMk cId="3970198820" sldId="2147483660"/>
              <pc:sldLayoutMk cId="147543901" sldId="2147483672"/>
              <ac:picMk id="18" creationId="{A7B1228C-9BBB-44FB-AF8E-DBEB7A027FB4}"/>
            </ac:picMkLst>
          </pc:picChg>
        </pc:sldLayoutChg>
      </pc:sldMasterChg>
    </pc:docChg>
  </pc:docChgLst>
  <pc:docChgLst>
    <pc:chgData name="Jan Marek" userId="641af39a-adc4-4750-88b5-900f7e1316aa" providerId="ADAL" clId="{4FF8202D-95DE-42AF-9FC4-4C6610E1BBB2}"/>
    <pc:docChg chg="custSel modMainMaster">
      <pc:chgData name="Jan Marek" userId="641af39a-adc4-4750-88b5-900f7e1316aa" providerId="ADAL" clId="{4FF8202D-95DE-42AF-9FC4-4C6610E1BBB2}" dt="2019-09-25T20:32:48.866" v="150"/>
      <pc:docMkLst>
        <pc:docMk/>
      </pc:docMkLst>
      <pc:sldMasterChg chg="addSp delSp modSp modSldLayout">
        <pc:chgData name="Jan Marek" userId="641af39a-adc4-4750-88b5-900f7e1316aa" providerId="ADAL" clId="{4FF8202D-95DE-42AF-9FC4-4C6610E1BBB2}" dt="2019-09-25T20:32:48.866" v="150"/>
        <pc:sldMasterMkLst>
          <pc:docMk/>
          <pc:sldMasterMk cId="3970198820" sldId="2147483660"/>
        </pc:sldMasterMkLst>
        <pc:spChg chg="del mod">
          <ac:chgData name="Jan Marek" userId="641af39a-adc4-4750-88b5-900f7e1316aa" providerId="ADAL" clId="{4FF8202D-95DE-42AF-9FC4-4C6610E1BBB2}" dt="2019-09-25T20:32:40.958" v="149" actId="478"/>
          <ac:spMkLst>
            <pc:docMk/>
            <pc:sldMasterMk cId="3970198820" sldId="2147483660"/>
            <ac:spMk id="10" creationId="{2EED242E-1A30-4C19-94F1-19E931233FBF}"/>
          </ac:spMkLst>
        </pc:spChg>
        <pc:spChg chg="add">
          <ac:chgData name="Jan Marek" userId="641af39a-adc4-4750-88b5-900f7e1316aa" providerId="ADAL" clId="{4FF8202D-95DE-42AF-9FC4-4C6610E1BBB2}" dt="2019-09-25T20:32:48.866" v="150"/>
          <ac:spMkLst>
            <pc:docMk/>
            <pc:sldMasterMk cId="3970198820" sldId="2147483660"/>
            <ac:spMk id="23" creationId="{7F3798F3-3E22-4E7F-90FE-16448A2A786E}"/>
          </ac:spMkLst>
        </pc:spChg>
        <pc:picChg chg="add mod">
          <ac:chgData name="Jan Marek" userId="641af39a-adc4-4750-88b5-900f7e1316aa" providerId="ADAL" clId="{4FF8202D-95DE-42AF-9FC4-4C6610E1BBB2}" dt="2019-09-25T20:31:50.930" v="148" actId="1076"/>
          <ac:picMkLst>
            <pc:docMk/>
            <pc:sldMasterMk cId="3970198820" sldId="2147483660"/>
            <ac:picMk id="11" creationId="{7EE211D6-8CB2-457A-94C1-679218015CD4}"/>
          </ac:picMkLst>
        </pc:picChg>
        <pc:picChg chg="mod">
          <ac:chgData name="Jan Marek" userId="641af39a-adc4-4750-88b5-900f7e1316aa" providerId="ADAL" clId="{4FF8202D-95DE-42AF-9FC4-4C6610E1BBB2}" dt="2019-09-25T20:31:50.930" v="148" actId="1076"/>
          <ac:picMkLst>
            <pc:docMk/>
            <pc:sldMasterMk cId="3970198820" sldId="2147483660"/>
            <ac:picMk id="12" creationId="{A1B0C86A-C3BD-4B20-A663-F05C31E307FF}"/>
          </ac:picMkLst>
        </pc:picChg>
        <pc:picChg chg="del">
          <ac:chgData name="Jan Marek" userId="641af39a-adc4-4750-88b5-900f7e1316aa" providerId="ADAL" clId="{4FF8202D-95DE-42AF-9FC4-4C6610E1BBB2}" dt="2019-09-25T20:28:33.564" v="98" actId="478"/>
          <ac:picMkLst>
            <pc:docMk/>
            <pc:sldMasterMk cId="3970198820" sldId="2147483660"/>
            <ac:picMk id="13" creationId="{70BE13FB-AEE5-4668-929D-679354EAC156}"/>
          </ac:picMkLst>
        </pc:picChg>
        <pc:picChg chg="mod">
          <ac:chgData name="Jan Marek" userId="641af39a-adc4-4750-88b5-900f7e1316aa" providerId="ADAL" clId="{4FF8202D-95DE-42AF-9FC4-4C6610E1BBB2}" dt="2019-09-25T20:31:50.930" v="148" actId="1076"/>
          <ac:picMkLst>
            <pc:docMk/>
            <pc:sldMasterMk cId="3970198820" sldId="2147483660"/>
            <ac:picMk id="14" creationId="{14CBB284-1B67-42D0-958E-E3A38287FDC3}"/>
          </ac:picMkLst>
        </pc:picChg>
        <pc:picChg chg="del">
          <ac:chgData name="Jan Marek" userId="641af39a-adc4-4750-88b5-900f7e1316aa" providerId="ADAL" clId="{4FF8202D-95DE-42AF-9FC4-4C6610E1BBB2}" dt="2019-09-25T20:28:41.001" v="100" actId="478"/>
          <ac:picMkLst>
            <pc:docMk/>
            <pc:sldMasterMk cId="3970198820" sldId="2147483660"/>
            <ac:picMk id="15" creationId="{DBB8A3BD-A2E1-4515-BF48-3DA7BB59A028}"/>
          </ac:picMkLst>
        </pc:picChg>
        <pc:picChg chg="mod">
          <ac:chgData name="Jan Marek" userId="641af39a-adc4-4750-88b5-900f7e1316aa" providerId="ADAL" clId="{4FF8202D-95DE-42AF-9FC4-4C6610E1BBB2}" dt="2019-09-25T20:31:50.930" v="148" actId="1076"/>
          <ac:picMkLst>
            <pc:docMk/>
            <pc:sldMasterMk cId="3970198820" sldId="2147483660"/>
            <ac:picMk id="16" creationId="{34FFA847-6D02-4560-9318-D950A0DF496D}"/>
          </ac:picMkLst>
        </pc:picChg>
        <pc:picChg chg="mod">
          <ac:chgData name="Jan Marek" userId="641af39a-adc4-4750-88b5-900f7e1316aa" providerId="ADAL" clId="{4FF8202D-95DE-42AF-9FC4-4C6610E1BBB2}" dt="2019-09-25T20:31:50.930" v="148" actId="1076"/>
          <ac:picMkLst>
            <pc:docMk/>
            <pc:sldMasterMk cId="3970198820" sldId="2147483660"/>
            <ac:picMk id="17" creationId="{9DA5E26C-4B57-4D69-B312-36051D855EBE}"/>
          </ac:picMkLst>
        </pc:picChg>
        <pc:picChg chg="mod">
          <ac:chgData name="Jan Marek" userId="641af39a-adc4-4750-88b5-900f7e1316aa" providerId="ADAL" clId="{4FF8202D-95DE-42AF-9FC4-4C6610E1BBB2}" dt="2019-09-25T20:31:50.930" v="148" actId="1076"/>
          <ac:picMkLst>
            <pc:docMk/>
            <pc:sldMasterMk cId="3970198820" sldId="2147483660"/>
            <ac:picMk id="18" creationId="{F6FDE0DC-D5B9-482E-A20D-0622494236FE}"/>
          </ac:picMkLst>
        </pc:picChg>
        <pc:picChg chg="del">
          <ac:chgData name="Jan Marek" userId="641af39a-adc4-4750-88b5-900f7e1316aa" providerId="ADAL" clId="{4FF8202D-95DE-42AF-9FC4-4C6610E1BBB2}" dt="2019-09-25T20:28:39.264" v="99" actId="478"/>
          <ac:picMkLst>
            <pc:docMk/>
            <pc:sldMasterMk cId="3970198820" sldId="2147483660"/>
            <ac:picMk id="19" creationId="{8F68DAF8-7266-4939-87B3-0CC05BC6220F}"/>
          </ac:picMkLst>
        </pc:picChg>
        <pc:picChg chg="add mod">
          <ac:chgData name="Jan Marek" userId="641af39a-adc4-4750-88b5-900f7e1316aa" providerId="ADAL" clId="{4FF8202D-95DE-42AF-9FC4-4C6610E1BBB2}" dt="2019-09-25T20:31:50.930" v="148" actId="1076"/>
          <ac:picMkLst>
            <pc:docMk/>
            <pc:sldMasterMk cId="3970198820" sldId="2147483660"/>
            <ac:picMk id="20" creationId="{C5647AAD-E9DC-4CAA-9584-D1383CD8F567}"/>
          </ac:picMkLst>
        </pc:picChg>
        <pc:picChg chg="add mod">
          <ac:chgData name="Jan Marek" userId="641af39a-adc4-4750-88b5-900f7e1316aa" providerId="ADAL" clId="{4FF8202D-95DE-42AF-9FC4-4C6610E1BBB2}" dt="2019-09-25T20:31:50.930" v="148" actId="1076"/>
          <ac:picMkLst>
            <pc:docMk/>
            <pc:sldMasterMk cId="3970198820" sldId="2147483660"/>
            <ac:picMk id="21" creationId="{BE641A05-D25A-4968-809A-16F7241BEE69}"/>
          </ac:picMkLst>
        </pc:picChg>
        <pc:picChg chg="add mod">
          <ac:chgData name="Jan Marek" userId="641af39a-adc4-4750-88b5-900f7e1316aa" providerId="ADAL" clId="{4FF8202D-95DE-42AF-9FC4-4C6610E1BBB2}" dt="2019-09-25T20:31:50.930" v="148" actId="1076"/>
          <ac:picMkLst>
            <pc:docMk/>
            <pc:sldMasterMk cId="3970198820" sldId="2147483660"/>
            <ac:picMk id="22" creationId="{A328A1E6-B18A-49C5-8AE3-31BA679B5E30}"/>
          </ac:picMkLst>
        </pc:picChg>
        <pc:sldLayoutChg chg="addSp delSp modSp">
          <pc:chgData name="Jan Marek" userId="641af39a-adc4-4750-88b5-900f7e1316aa" providerId="ADAL" clId="{4FF8202D-95DE-42AF-9FC4-4C6610E1BBB2}" dt="2019-09-25T20:28:16.869" v="97" actId="1036"/>
          <pc:sldLayoutMkLst>
            <pc:docMk/>
            <pc:sldMasterMk cId="3970198820" sldId="2147483660"/>
            <pc:sldLayoutMk cId="147543901" sldId="2147483672"/>
          </pc:sldLayoutMkLst>
          <pc:picChg chg="add mod">
            <ac:chgData name="Jan Marek" userId="641af39a-adc4-4750-88b5-900f7e1316aa" providerId="ADAL" clId="{4FF8202D-95DE-42AF-9FC4-4C6610E1BBB2}" dt="2019-09-25T20:26:07.204" v="46" actId="1037"/>
            <ac:picMkLst>
              <pc:docMk/>
              <pc:sldMasterMk cId="3970198820" sldId="2147483660"/>
              <pc:sldLayoutMk cId="147543901" sldId="2147483672"/>
              <ac:picMk id="3" creationId="{1F40A026-6BF3-415E-A3B7-8EA8164D441E}"/>
            </ac:picMkLst>
          </pc:picChg>
          <pc:picChg chg="add mod">
            <ac:chgData name="Jan Marek" userId="641af39a-adc4-4750-88b5-900f7e1316aa" providerId="ADAL" clId="{4FF8202D-95DE-42AF-9FC4-4C6610E1BBB2}" dt="2019-09-25T20:26:35.164" v="52" actId="1076"/>
            <ac:picMkLst>
              <pc:docMk/>
              <pc:sldMasterMk cId="3970198820" sldId="2147483660"/>
              <pc:sldLayoutMk cId="147543901" sldId="2147483672"/>
              <ac:picMk id="5" creationId="{B4A3048C-BFA2-4C84-BD89-3FA9D05F93D3}"/>
            </ac:picMkLst>
          </pc:picChg>
          <pc:picChg chg="mod">
            <ac:chgData name="Jan Marek" userId="641af39a-adc4-4750-88b5-900f7e1316aa" providerId="ADAL" clId="{4FF8202D-95DE-42AF-9FC4-4C6610E1BBB2}" dt="2019-09-25T20:26:07.204" v="46" actId="1037"/>
            <ac:picMkLst>
              <pc:docMk/>
              <pc:sldMasterMk cId="3970198820" sldId="2147483660"/>
              <pc:sldLayoutMk cId="147543901" sldId="2147483672"/>
              <ac:picMk id="6" creationId="{8680F7DD-F182-4D91-B4B7-D067E25A62D3}"/>
            </ac:picMkLst>
          </pc:picChg>
          <pc:picChg chg="del">
            <ac:chgData name="Jan Marek" userId="641af39a-adc4-4750-88b5-900f7e1316aa" providerId="ADAL" clId="{4FF8202D-95DE-42AF-9FC4-4C6610E1BBB2}" dt="2019-09-25T20:25:08.273" v="9" actId="478"/>
            <ac:picMkLst>
              <pc:docMk/>
              <pc:sldMasterMk cId="3970198820" sldId="2147483660"/>
              <pc:sldLayoutMk cId="147543901" sldId="2147483672"/>
              <ac:picMk id="8" creationId="{00FFDB9C-931A-48EE-9FF1-A88FA42BA958}"/>
            </ac:picMkLst>
          </pc:picChg>
          <pc:picChg chg="add mod">
            <ac:chgData name="Jan Marek" userId="641af39a-adc4-4750-88b5-900f7e1316aa" providerId="ADAL" clId="{4FF8202D-95DE-42AF-9FC4-4C6610E1BBB2}" dt="2019-09-25T20:27:56.607" v="87" actId="1036"/>
            <ac:picMkLst>
              <pc:docMk/>
              <pc:sldMasterMk cId="3970198820" sldId="2147483660"/>
              <pc:sldLayoutMk cId="147543901" sldId="2147483672"/>
              <ac:picMk id="9" creationId="{738DA660-9F3C-4DF3-AB54-63AB07E003B9}"/>
            </ac:picMkLst>
          </pc:picChg>
          <pc:picChg chg="mod">
            <ac:chgData name="Jan Marek" userId="641af39a-adc4-4750-88b5-900f7e1316aa" providerId="ADAL" clId="{4FF8202D-95DE-42AF-9FC4-4C6610E1BBB2}" dt="2019-09-25T20:28:16.869" v="97" actId="1036"/>
            <ac:picMkLst>
              <pc:docMk/>
              <pc:sldMasterMk cId="3970198820" sldId="2147483660"/>
              <pc:sldLayoutMk cId="147543901" sldId="2147483672"/>
              <ac:picMk id="10" creationId="{8FCBB521-0B53-4830-BBCF-F626DF6614DE}"/>
            </ac:picMkLst>
          </pc:picChg>
          <pc:picChg chg="del">
            <ac:chgData name="Jan Marek" userId="641af39a-adc4-4750-88b5-900f7e1316aa" providerId="ADAL" clId="{4FF8202D-95DE-42AF-9FC4-4C6610E1BBB2}" dt="2019-09-25T20:24:22.753" v="0" actId="478"/>
            <ac:picMkLst>
              <pc:docMk/>
              <pc:sldMasterMk cId="3970198820" sldId="2147483660"/>
              <pc:sldLayoutMk cId="147543901" sldId="2147483672"/>
              <ac:picMk id="12" creationId="{0BBE497D-900C-4D2A-954E-6E870D1CB64F}"/>
            </ac:picMkLst>
          </pc:picChg>
          <pc:picChg chg="add mod">
            <ac:chgData name="Jan Marek" userId="641af39a-adc4-4750-88b5-900f7e1316aa" providerId="ADAL" clId="{4FF8202D-95DE-42AF-9FC4-4C6610E1BBB2}" dt="2019-09-25T20:27:56.607" v="87" actId="1036"/>
            <ac:picMkLst>
              <pc:docMk/>
              <pc:sldMasterMk cId="3970198820" sldId="2147483660"/>
              <pc:sldLayoutMk cId="147543901" sldId="2147483672"/>
              <ac:picMk id="13" creationId="{25C08E34-04EB-4E45-8334-F7E65D1107DE}"/>
            </ac:picMkLst>
          </pc:picChg>
          <pc:picChg chg="mod">
            <ac:chgData name="Jan Marek" userId="641af39a-adc4-4750-88b5-900f7e1316aa" providerId="ADAL" clId="{4FF8202D-95DE-42AF-9FC4-4C6610E1BBB2}" dt="2019-09-25T20:28:16.869" v="97" actId="1036"/>
            <ac:picMkLst>
              <pc:docMk/>
              <pc:sldMasterMk cId="3970198820" sldId="2147483660"/>
              <pc:sldLayoutMk cId="147543901" sldId="2147483672"/>
              <ac:picMk id="14" creationId="{F112FA45-1ACF-4EDF-99F7-528651EA5312}"/>
            </ac:picMkLst>
          </pc:picChg>
          <pc:picChg chg="mod">
            <ac:chgData name="Jan Marek" userId="641af39a-adc4-4750-88b5-900f7e1316aa" providerId="ADAL" clId="{4FF8202D-95DE-42AF-9FC4-4C6610E1BBB2}" dt="2019-09-25T20:27:56.607" v="87" actId="1036"/>
            <ac:picMkLst>
              <pc:docMk/>
              <pc:sldMasterMk cId="3970198820" sldId="2147483660"/>
              <pc:sldLayoutMk cId="147543901" sldId="2147483672"/>
              <ac:picMk id="16" creationId="{1DA4C887-C795-4331-8E5E-46E34AFD1177}"/>
            </ac:picMkLst>
          </pc:picChg>
          <pc:picChg chg="mod">
            <ac:chgData name="Jan Marek" userId="641af39a-adc4-4750-88b5-900f7e1316aa" providerId="ADAL" clId="{4FF8202D-95DE-42AF-9FC4-4C6610E1BBB2}" dt="2019-09-25T20:26:07.204" v="46" actId="1037"/>
            <ac:picMkLst>
              <pc:docMk/>
              <pc:sldMasterMk cId="3970198820" sldId="2147483660"/>
              <pc:sldLayoutMk cId="147543901" sldId="2147483672"/>
              <ac:picMk id="18" creationId="{A7B1228C-9BBB-44FB-AF8E-DBEB7A027FB4}"/>
            </ac:picMkLst>
          </pc:picChg>
          <pc:picChg chg="del">
            <ac:chgData name="Jan Marek" userId="641af39a-adc4-4750-88b5-900f7e1316aa" providerId="ADAL" clId="{4FF8202D-95DE-42AF-9FC4-4C6610E1BBB2}" dt="2019-09-25T20:25:38.637" v="12" actId="478"/>
            <ac:picMkLst>
              <pc:docMk/>
              <pc:sldMasterMk cId="3970198820" sldId="2147483660"/>
              <pc:sldLayoutMk cId="147543901" sldId="2147483672"/>
              <ac:picMk id="20" creationId="{FF915D7E-E374-4218-834E-896FCD37812E}"/>
            </ac:picMkLst>
          </pc:pic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13" Type="http://schemas.openxmlformats.org/officeDocument/2006/relationships/image" Target="../media/image22.jpg"/><Relationship Id="rId3" Type="http://schemas.openxmlformats.org/officeDocument/2006/relationships/image" Target="../media/image15.png"/><Relationship Id="rId7" Type="http://schemas.openxmlformats.org/officeDocument/2006/relationships/image" Target="../media/image6.png"/><Relationship Id="rId12" Type="http://schemas.openxmlformats.org/officeDocument/2006/relationships/image" Target="../media/image12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8.jpg"/><Relationship Id="rId11" Type="http://schemas.openxmlformats.org/officeDocument/2006/relationships/image" Target="../media/image21.png"/><Relationship Id="rId5" Type="http://schemas.openxmlformats.org/officeDocument/2006/relationships/image" Target="../media/image17.png"/><Relationship Id="rId10" Type="http://schemas.openxmlformats.org/officeDocument/2006/relationships/image" Target="../media/image20.jpg"/><Relationship Id="rId4" Type="http://schemas.openxmlformats.org/officeDocument/2006/relationships/image" Target="../media/image16.pn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YB3R DAYS 2019 Partner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xmlns="" id="{8680F7DD-F182-4D91-B4B7-D067E25A62D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8961" y="2362646"/>
            <a:ext cx="1324571" cy="269329"/>
          </a:xfrm>
          <a:prstGeom prst="rect">
            <a:avLst/>
          </a:prstGeom>
        </p:spPr>
      </p:pic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xmlns="" id="{8FCBB521-0B53-4830-BBCF-F626DF6614D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9408" y="4112588"/>
            <a:ext cx="1324572" cy="40178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F112FA45-1ACF-4EDF-99F7-528651EA531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0284" y="4163362"/>
            <a:ext cx="1324572" cy="30023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1DA4C887-C795-4331-8E5E-46E34AFD1177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093555"/>
            <a:ext cx="1102416" cy="286628"/>
          </a:xfrm>
          <a:prstGeom prst="rect">
            <a:avLst/>
          </a:prstGeom>
        </p:spPr>
      </p:pic>
      <p:pic>
        <p:nvPicPr>
          <p:cNvPr id="18" name="Picture 17" descr="A close up of a sign&#10;&#10;Description automatically generated">
            <a:extLst>
              <a:ext uri="{FF2B5EF4-FFF2-40B4-BE49-F238E27FC236}">
                <a16:creationId xmlns:a16="http://schemas.microsoft.com/office/drawing/2014/main" xmlns="" id="{A7B1228C-9BBB-44FB-AF8E-DBEB7A027FB4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6771" y="1336792"/>
            <a:ext cx="1760899" cy="378580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xmlns="" id="{1F40A026-6BF3-415E-A3B7-8EA8164D441E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246" y="2348536"/>
            <a:ext cx="1208370" cy="374595"/>
          </a:xfrm>
          <a:prstGeom prst="rect">
            <a:avLst/>
          </a:prstGeom>
        </p:spPr>
      </p:pic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xmlns="" id="{B4A3048C-BFA2-4C84-BD89-3FA9D05F93D3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1877" y="2231416"/>
            <a:ext cx="1428573" cy="619048"/>
          </a:xfrm>
          <a:prstGeom prst="rect">
            <a:avLst/>
          </a:prstGeom>
        </p:spPr>
      </p:pic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xmlns="" id="{738DA660-9F3C-4DF3-AB54-63AB07E003B9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440" y="5109310"/>
            <a:ext cx="1166844" cy="194474"/>
          </a:xfrm>
          <a:prstGeom prst="rect">
            <a:avLst/>
          </a:prstGeom>
        </p:spPr>
      </p:pic>
      <p:pic>
        <p:nvPicPr>
          <p:cNvPr id="13" name="Picture 12" descr="A picture containing object, clock, reading, dark&#10;&#10;Description automatically generated">
            <a:extLst>
              <a:ext uri="{FF2B5EF4-FFF2-40B4-BE49-F238E27FC236}">
                <a16:creationId xmlns:a16="http://schemas.microsoft.com/office/drawing/2014/main" xmlns="" id="{25C08E34-04EB-4E45-8334-F7E65D1107DE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108" y="5106438"/>
            <a:ext cx="1324572" cy="27374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B35D31D7-38DB-4E5C-8F15-3D69F14290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07"/>
          <a:stretch/>
        </p:blipFill>
        <p:spPr>
          <a:xfrm>
            <a:off x="1259920" y="3204267"/>
            <a:ext cx="1787991" cy="329966"/>
          </a:xfrm>
          <a:prstGeom prst="rect">
            <a:avLst/>
          </a:prstGeom>
        </p:spPr>
      </p:pic>
      <p:pic>
        <p:nvPicPr>
          <p:cNvPr id="17" name="Picture 16" descr="A picture containing drawing&#10;&#10;Description automatically generated">
            <a:extLst>
              <a:ext uri="{FF2B5EF4-FFF2-40B4-BE49-F238E27FC236}">
                <a16:creationId xmlns:a16="http://schemas.microsoft.com/office/drawing/2014/main" xmlns="" id="{7143143F-667A-4904-A9F4-B914AA65C86F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4505" y="3222411"/>
            <a:ext cx="1240889" cy="293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439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xmlns="" id="{64815E19-4215-4DF6-824F-E3FC77FA6094}"/>
              </a:ext>
            </a:extLst>
          </p:cNvPr>
          <p:cNvSpPr/>
          <p:nvPr userDrawn="1"/>
        </p:nvSpPr>
        <p:spPr>
          <a:xfrm>
            <a:off x="10284493" y="3957827"/>
            <a:ext cx="1466850" cy="2273309"/>
          </a:xfrm>
          <a:prstGeom prst="roundRect">
            <a:avLst>
              <a:gd name="adj" fmla="val 6824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1194" y="4714875"/>
            <a:ext cx="7263395" cy="346409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600" cap="none" baseline="0">
                <a:solidFill>
                  <a:srgbClr val="B0041B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Name | Company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xmlns="" id="{FEE3B8F7-0CD9-4933-A62C-21AA5E4F83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4" y="2431323"/>
            <a:ext cx="11029616" cy="121675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xmlns="" id="{78AF51AB-711C-49B4-8ED0-52DB715B573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81194" y="5101222"/>
            <a:ext cx="7263395" cy="208715"/>
          </a:xfrm>
          <a:prstGeom prst="rect">
            <a:avLst/>
          </a:prstGeom>
        </p:spPr>
        <p:txBody>
          <a:bodyPr anchor="ctr"/>
          <a:lstStyle>
            <a:lvl1pPr marL="0" indent="0">
              <a:buFont typeface="Arial" panose="020B0604020202020204" pitchFamily="34" charset="0"/>
              <a:buNone/>
              <a:defRPr sz="900"/>
            </a:lvl1pPr>
            <a:lvl2pPr marL="324000" indent="0">
              <a:buFont typeface="Arial" panose="020B0604020202020204" pitchFamily="34" charset="0"/>
              <a:buNone/>
              <a:defRPr/>
            </a:lvl2pPr>
            <a:lvl3pPr marL="630000" indent="0">
              <a:buFont typeface="Arial" panose="020B0604020202020204" pitchFamily="34" charset="0"/>
              <a:buNone/>
              <a:defRPr/>
            </a:lvl3pPr>
            <a:lvl4pPr marL="1008000" indent="0">
              <a:buFont typeface="Arial" panose="020B0604020202020204" pitchFamily="34" charset="0"/>
              <a:buNone/>
              <a:defRPr/>
            </a:lvl4pPr>
            <a:lvl5pPr marL="1368000" indent="0"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 dirty="0"/>
              <a:t>Certification 1 | Certification 2 | Certification 3 | …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xmlns="" id="{A35975FC-8045-4B9F-A67E-76044FB0652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1194" y="5349875"/>
            <a:ext cx="7263395" cy="346408"/>
          </a:xfrm>
          <a:prstGeom prst="rect">
            <a:avLst/>
          </a:prstGeom>
        </p:spPr>
        <p:txBody>
          <a:bodyPr anchor="ctr"/>
          <a:lstStyle>
            <a:lvl1pPr marL="0" indent="0">
              <a:buFont typeface="Arial" panose="020B0604020202020204" pitchFamily="34" charset="0"/>
              <a:buNone/>
              <a:defRPr sz="1200"/>
            </a:lvl1pPr>
          </a:lstStyle>
          <a:p>
            <a:pPr lvl="0"/>
            <a:r>
              <a:rPr lang="en-US" dirty="0"/>
              <a:t>Job Title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xmlns="" id="{17C9CD33-D52D-4A0C-B2DE-B35FA17A342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1025" y="5736221"/>
            <a:ext cx="7263395" cy="346408"/>
          </a:xfrm>
          <a:prstGeom prst="rect">
            <a:avLst/>
          </a:prstGeom>
        </p:spPr>
        <p:txBody>
          <a:bodyPr anchor="ctr"/>
          <a:lstStyle>
            <a:lvl1pPr marL="0" indent="0">
              <a:buFont typeface="Arial" panose="020B0604020202020204" pitchFamily="34" charset="0"/>
              <a:buNone/>
              <a:defRPr sz="1200">
                <a:solidFill>
                  <a:srgbClr val="B0041B"/>
                </a:solidFill>
              </a:defRPr>
            </a:lvl1pPr>
          </a:lstStyle>
          <a:p>
            <a:pPr lvl="0"/>
            <a:r>
              <a:rPr lang="en-US" dirty="0"/>
              <a:t>Email | Twitter | Blog | Company Website | …</a:t>
            </a:r>
          </a:p>
        </p:txBody>
      </p:sp>
      <p:pic>
        <p:nvPicPr>
          <p:cNvPr id="10" name="Picture 9" descr="A picture containing object&#10;&#10;Description automatically generated">
            <a:extLst>
              <a:ext uri="{FF2B5EF4-FFF2-40B4-BE49-F238E27FC236}">
                <a16:creationId xmlns:a16="http://schemas.microsoft.com/office/drawing/2014/main" xmlns="" id="{911A3F43-C86A-42FB-9219-EFA02E4DEF1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4493" y="4324231"/>
            <a:ext cx="1466850" cy="190690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919FE26F-0D16-47F0-8BB1-8ADBDA0BEEFD}"/>
              </a:ext>
            </a:extLst>
          </p:cNvPr>
          <p:cNvSpPr txBox="1"/>
          <p:nvPr userDrawn="1"/>
        </p:nvSpPr>
        <p:spPr>
          <a:xfrm>
            <a:off x="10545655" y="3973869"/>
            <a:ext cx="8963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Black Ops One" panose="02000000000000000000" pitchFamily="2" charset="0"/>
              </a:rPr>
              <a:t>Q &amp; 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3961C7D4-FB2E-4987-A7B6-ABB4996EACE2}"/>
              </a:ext>
            </a:extLst>
          </p:cNvPr>
          <p:cNvSpPr txBox="1"/>
          <p:nvPr userDrawn="1"/>
        </p:nvSpPr>
        <p:spPr>
          <a:xfrm>
            <a:off x="10588966" y="5848682"/>
            <a:ext cx="1008609" cy="307777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Black Ops One" panose="02000000000000000000" pitchFamily="2" charset="0"/>
              </a:rPr>
              <a:t>Scan me</a:t>
            </a:r>
          </a:p>
        </p:txBody>
      </p:sp>
    </p:spTree>
    <p:extLst>
      <p:ext uri="{BB962C8B-B14F-4D97-AF65-F5344CB8AC3E}">
        <p14:creationId xmlns:p14="http://schemas.microsoft.com/office/powerpoint/2010/main" val="30526462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out Sli.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1194" y="4714875"/>
            <a:ext cx="7263395" cy="346409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600" cap="none" baseline="0">
                <a:solidFill>
                  <a:srgbClr val="B0041B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Name | Company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xmlns="" id="{FEE3B8F7-0CD9-4933-A62C-21AA5E4F83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4" y="2431323"/>
            <a:ext cx="11029616" cy="121675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xmlns="" id="{78AF51AB-711C-49B4-8ED0-52DB715B573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81194" y="5101222"/>
            <a:ext cx="7263395" cy="208715"/>
          </a:xfrm>
          <a:prstGeom prst="rect">
            <a:avLst/>
          </a:prstGeom>
        </p:spPr>
        <p:txBody>
          <a:bodyPr anchor="ctr"/>
          <a:lstStyle>
            <a:lvl1pPr marL="0" indent="0">
              <a:buFont typeface="Arial" panose="020B0604020202020204" pitchFamily="34" charset="0"/>
              <a:buNone/>
              <a:defRPr sz="900"/>
            </a:lvl1pPr>
            <a:lvl2pPr marL="324000" indent="0">
              <a:buFont typeface="Arial" panose="020B0604020202020204" pitchFamily="34" charset="0"/>
              <a:buNone/>
              <a:defRPr/>
            </a:lvl2pPr>
            <a:lvl3pPr marL="630000" indent="0">
              <a:buFont typeface="Arial" panose="020B0604020202020204" pitchFamily="34" charset="0"/>
              <a:buNone/>
              <a:defRPr/>
            </a:lvl3pPr>
            <a:lvl4pPr marL="1008000" indent="0">
              <a:buFont typeface="Arial" panose="020B0604020202020204" pitchFamily="34" charset="0"/>
              <a:buNone/>
              <a:defRPr/>
            </a:lvl4pPr>
            <a:lvl5pPr marL="1368000" indent="0"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 dirty="0"/>
              <a:t>Certification 1 | Certification 2 | Certification 3 | …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xmlns="" id="{A35975FC-8045-4B9F-A67E-76044FB0652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1194" y="5349875"/>
            <a:ext cx="7263395" cy="346408"/>
          </a:xfrm>
          <a:prstGeom prst="rect">
            <a:avLst/>
          </a:prstGeom>
        </p:spPr>
        <p:txBody>
          <a:bodyPr anchor="ctr"/>
          <a:lstStyle>
            <a:lvl1pPr marL="0" indent="0">
              <a:buFont typeface="Arial" panose="020B0604020202020204" pitchFamily="34" charset="0"/>
              <a:buNone/>
              <a:defRPr sz="1200"/>
            </a:lvl1pPr>
          </a:lstStyle>
          <a:p>
            <a:pPr lvl="0"/>
            <a:r>
              <a:rPr lang="en-US" dirty="0"/>
              <a:t>Job Title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xmlns="" id="{17C9CD33-D52D-4A0C-B2DE-B35FA17A342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1025" y="5736221"/>
            <a:ext cx="7263395" cy="346408"/>
          </a:xfrm>
          <a:prstGeom prst="rect">
            <a:avLst/>
          </a:prstGeom>
        </p:spPr>
        <p:txBody>
          <a:bodyPr anchor="ctr"/>
          <a:lstStyle>
            <a:lvl1pPr marL="0" indent="0">
              <a:buFont typeface="Arial" panose="020B0604020202020204" pitchFamily="34" charset="0"/>
              <a:buNone/>
              <a:defRPr sz="1200">
                <a:solidFill>
                  <a:srgbClr val="B0041B"/>
                </a:solidFill>
              </a:defRPr>
            </a:lvl1pPr>
          </a:lstStyle>
          <a:p>
            <a:pPr lvl="0"/>
            <a:r>
              <a:rPr lang="en-US" dirty="0"/>
              <a:t>Email | Twitter | Blog | Company Website | …</a:t>
            </a:r>
          </a:p>
        </p:txBody>
      </p:sp>
    </p:spTree>
    <p:extLst>
      <p:ext uri="{BB962C8B-B14F-4D97-AF65-F5344CB8AC3E}">
        <p14:creationId xmlns:p14="http://schemas.microsoft.com/office/powerpoint/2010/main" val="8618249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&amp;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1194" y="4714875"/>
            <a:ext cx="7255374" cy="346409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600" cap="none" baseline="0">
                <a:solidFill>
                  <a:srgbClr val="B0041B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Name | Company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xmlns="" id="{FEE3B8F7-0CD9-4933-A62C-21AA5E4F83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4" y="2431323"/>
            <a:ext cx="11029616" cy="121675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xmlns="" id="{78AF51AB-711C-49B4-8ED0-52DB715B573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81194" y="5101222"/>
            <a:ext cx="7255374" cy="208715"/>
          </a:xfrm>
          <a:prstGeom prst="rect">
            <a:avLst/>
          </a:prstGeom>
        </p:spPr>
        <p:txBody>
          <a:bodyPr anchor="ctr"/>
          <a:lstStyle>
            <a:lvl1pPr marL="0" indent="0">
              <a:buFont typeface="Arial" panose="020B0604020202020204" pitchFamily="34" charset="0"/>
              <a:buNone/>
              <a:defRPr sz="900"/>
            </a:lvl1pPr>
            <a:lvl2pPr marL="324000" indent="0">
              <a:buFont typeface="Arial" panose="020B0604020202020204" pitchFamily="34" charset="0"/>
              <a:buNone/>
              <a:defRPr/>
            </a:lvl2pPr>
            <a:lvl3pPr marL="630000" indent="0">
              <a:buFont typeface="Arial" panose="020B0604020202020204" pitchFamily="34" charset="0"/>
              <a:buNone/>
              <a:defRPr/>
            </a:lvl3pPr>
            <a:lvl4pPr marL="1008000" indent="0">
              <a:buFont typeface="Arial" panose="020B0604020202020204" pitchFamily="34" charset="0"/>
              <a:buNone/>
              <a:defRPr/>
            </a:lvl4pPr>
            <a:lvl5pPr marL="1368000" indent="0"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 dirty="0"/>
              <a:t>Certification 1 | Certification 2 | Certification 3 | …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xmlns="" id="{A35975FC-8045-4B9F-A67E-76044FB0652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1194" y="5349875"/>
            <a:ext cx="7255374" cy="346408"/>
          </a:xfrm>
          <a:prstGeom prst="rect">
            <a:avLst/>
          </a:prstGeom>
        </p:spPr>
        <p:txBody>
          <a:bodyPr anchor="ctr"/>
          <a:lstStyle>
            <a:lvl1pPr marL="0" indent="0">
              <a:buFont typeface="Arial" panose="020B0604020202020204" pitchFamily="34" charset="0"/>
              <a:buNone/>
              <a:defRPr sz="1200"/>
            </a:lvl1pPr>
          </a:lstStyle>
          <a:p>
            <a:pPr lvl="0"/>
            <a:r>
              <a:rPr lang="en-US" dirty="0"/>
              <a:t>Job Title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xmlns="" id="{17C9CD33-D52D-4A0C-B2DE-B35FA17A342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1025" y="5736221"/>
            <a:ext cx="7255374" cy="346408"/>
          </a:xfrm>
          <a:prstGeom prst="rect">
            <a:avLst/>
          </a:prstGeom>
        </p:spPr>
        <p:txBody>
          <a:bodyPr anchor="ctr"/>
          <a:lstStyle>
            <a:lvl1pPr marL="0" indent="0">
              <a:buFont typeface="Arial" panose="020B0604020202020204" pitchFamily="34" charset="0"/>
              <a:buNone/>
              <a:defRPr sz="1200">
                <a:solidFill>
                  <a:srgbClr val="B0041B"/>
                </a:solidFill>
              </a:defRPr>
            </a:lvl1pPr>
          </a:lstStyle>
          <a:p>
            <a:pPr lvl="0"/>
            <a:r>
              <a:rPr lang="en-US" dirty="0"/>
              <a:t>Email | Twitter | Blog | Company Website | …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4593C561-556B-4740-81A3-F22B906269FE}"/>
              </a:ext>
            </a:extLst>
          </p:cNvPr>
          <p:cNvSpPr txBox="1"/>
          <p:nvPr userDrawn="1"/>
        </p:nvSpPr>
        <p:spPr>
          <a:xfrm>
            <a:off x="581025" y="1185387"/>
            <a:ext cx="275588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>
                <a:solidFill>
                  <a:srgbClr val="B0041B"/>
                </a:solidFill>
                <a:latin typeface="Black Ops One" panose="02000000000000000000" pitchFamily="2" charset="0"/>
              </a:rPr>
              <a:t>Q &amp; A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xmlns="" id="{12EBC9B1-EAD3-437E-8313-529827AAA6A8}"/>
              </a:ext>
            </a:extLst>
          </p:cNvPr>
          <p:cNvSpPr/>
          <p:nvPr userDrawn="1"/>
        </p:nvSpPr>
        <p:spPr>
          <a:xfrm>
            <a:off x="10284493" y="3957827"/>
            <a:ext cx="1466850" cy="2273309"/>
          </a:xfrm>
          <a:prstGeom prst="roundRect">
            <a:avLst>
              <a:gd name="adj" fmla="val 6824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A picture containing object&#10;&#10;Description automatically generated">
            <a:extLst>
              <a:ext uri="{FF2B5EF4-FFF2-40B4-BE49-F238E27FC236}">
                <a16:creationId xmlns:a16="http://schemas.microsoft.com/office/drawing/2014/main" xmlns="" id="{87E072B4-DF19-4BEC-8967-96D8C4C247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4493" y="4324231"/>
            <a:ext cx="1466850" cy="190690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1EA3313B-7ADB-4113-A725-CE61B2376AF6}"/>
              </a:ext>
            </a:extLst>
          </p:cNvPr>
          <p:cNvSpPr txBox="1"/>
          <p:nvPr userDrawn="1"/>
        </p:nvSpPr>
        <p:spPr>
          <a:xfrm>
            <a:off x="10545655" y="3973869"/>
            <a:ext cx="8963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Black Ops One" panose="02000000000000000000" pitchFamily="2" charset="0"/>
              </a:rPr>
              <a:t>Q &amp; 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D471147E-48BB-4DFF-B450-9DBD26F85502}"/>
              </a:ext>
            </a:extLst>
          </p:cNvPr>
          <p:cNvSpPr txBox="1"/>
          <p:nvPr userDrawn="1"/>
        </p:nvSpPr>
        <p:spPr>
          <a:xfrm>
            <a:off x="10588966" y="5848682"/>
            <a:ext cx="1008609" cy="307777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Black Ops One" panose="02000000000000000000" pitchFamily="2" charset="0"/>
              </a:rPr>
              <a:t>Scan me</a:t>
            </a:r>
          </a:p>
        </p:txBody>
      </p:sp>
    </p:spTree>
    <p:extLst>
      <p:ext uri="{BB962C8B-B14F-4D97-AF65-F5344CB8AC3E}">
        <p14:creationId xmlns:p14="http://schemas.microsoft.com/office/powerpoint/2010/main" val="40457190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&amp;A Slide without Sli.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1194" y="4714875"/>
            <a:ext cx="7255374" cy="346409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600" cap="none" baseline="0">
                <a:solidFill>
                  <a:srgbClr val="B0041B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Name | Company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xmlns="" id="{FEE3B8F7-0CD9-4933-A62C-21AA5E4F83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4" y="2431323"/>
            <a:ext cx="11029616" cy="121675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xmlns="" id="{78AF51AB-711C-49B4-8ED0-52DB715B573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81194" y="5101222"/>
            <a:ext cx="7255374" cy="208715"/>
          </a:xfrm>
          <a:prstGeom prst="rect">
            <a:avLst/>
          </a:prstGeom>
        </p:spPr>
        <p:txBody>
          <a:bodyPr anchor="ctr"/>
          <a:lstStyle>
            <a:lvl1pPr marL="0" indent="0">
              <a:buFont typeface="Arial" panose="020B0604020202020204" pitchFamily="34" charset="0"/>
              <a:buNone/>
              <a:defRPr sz="900"/>
            </a:lvl1pPr>
            <a:lvl2pPr marL="324000" indent="0">
              <a:buFont typeface="Arial" panose="020B0604020202020204" pitchFamily="34" charset="0"/>
              <a:buNone/>
              <a:defRPr/>
            </a:lvl2pPr>
            <a:lvl3pPr marL="630000" indent="0">
              <a:buFont typeface="Arial" panose="020B0604020202020204" pitchFamily="34" charset="0"/>
              <a:buNone/>
              <a:defRPr/>
            </a:lvl3pPr>
            <a:lvl4pPr marL="1008000" indent="0">
              <a:buFont typeface="Arial" panose="020B0604020202020204" pitchFamily="34" charset="0"/>
              <a:buNone/>
              <a:defRPr/>
            </a:lvl4pPr>
            <a:lvl5pPr marL="1368000" indent="0"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 dirty="0"/>
              <a:t>Certification 1 | Certification 2 | Certification 3 | …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xmlns="" id="{A35975FC-8045-4B9F-A67E-76044FB0652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1194" y="5349875"/>
            <a:ext cx="7255374" cy="346408"/>
          </a:xfrm>
          <a:prstGeom prst="rect">
            <a:avLst/>
          </a:prstGeom>
        </p:spPr>
        <p:txBody>
          <a:bodyPr anchor="ctr"/>
          <a:lstStyle>
            <a:lvl1pPr marL="0" indent="0">
              <a:buFont typeface="Arial" panose="020B0604020202020204" pitchFamily="34" charset="0"/>
              <a:buNone/>
              <a:defRPr sz="1200"/>
            </a:lvl1pPr>
          </a:lstStyle>
          <a:p>
            <a:pPr lvl="0"/>
            <a:r>
              <a:rPr lang="en-US" dirty="0"/>
              <a:t>Job Title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xmlns="" id="{17C9CD33-D52D-4A0C-B2DE-B35FA17A342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1025" y="5736221"/>
            <a:ext cx="7255374" cy="346408"/>
          </a:xfrm>
          <a:prstGeom prst="rect">
            <a:avLst/>
          </a:prstGeom>
        </p:spPr>
        <p:txBody>
          <a:bodyPr anchor="ctr"/>
          <a:lstStyle>
            <a:lvl1pPr marL="0" indent="0">
              <a:buFont typeface="Arial" panose="020B0604020202020204" pitchFamily="34" charset="0"/>
              <a:buNone/>
              <a:defRPr sz="1200">
                <a:solidFill>
                  <a:srgbClr val="B0041B"/>
                </a:solidFill>
              </a:defRPr>
            </a:lvl1pPr>
          </a:lstStyle>
          <a:p>
            <a:pPr lvl="0"/>
            <a:r>
              <a:rPr lang="en-US" dirty="0"/>
              <a:t>Email | Twitter | Blog | Company Website | …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4593C561-556B-4740-81A3-F22B906269FE}"/>
              </a:ext>
            </a:extLst>
          </p:cNvPr>
          <p:cNvSpPr txBox="1"/>
          <p:nvPr userDrawn="1"/>
        </p:nvSpPr>
        <p:spPr>
          <a:xfrm>
            <a:off x="581025" y="1185387"/>
            <a:ext cx="275588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>
                <a:solidFill>
                  <a:srgbClr val="B0041B"/>
                </a:solidFill>
                <a:latin typeface="Black Ops One" panose="02000000000000000000" pitchFamily="2" charset="0"/>
              </a:rPr>
              <a:t>Q &amp; A</a:t>
            </a:r>
          </a:p>
        </p:txBody>
      </p:sp>
    </p:spTree>
    <p:extLst>
      <p:ext uri="{BB962C8B-B14F-4D97-AF65-F5344CB8AC3E}">
        <p14:creationId xmlns:p14="http://schemas.microsoft.com/office/powerpoint/2010/main" val="641125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2393950"/>
            <a:ext cx="11029615" cy="2147467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rgbClr val="B0041B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620717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58054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1515978"/>
            <a:ext cx="11029615" cy="4783221"/>
          </a:xfrm>
          <a:prstGeom prst="rect">
            <a:avLst/>
          </a:prstGeom>
        </p:spPr>
        <p:txBody>
          <a:bodyPr anchor="t"/>
          <a:lstStyle>
            <a:lvl1pPr marL="306000" indent="-306000">
              <a:buFont typeface="Wingdings" panose="05000000000000000000" pitchFamily="2" charset="2"/>
              <a:buChar char="§"/>
              <a:defRPr/>
            </a:lvl1pPr>
            <a:lvl2pPr marL="630000" indent="-306000">
              <a:buFont typeface="Wingdings" panose="05000000000000000000" pitchFamily="2" charset="2"/>
              <a:buChar char="§"/>
              <a:defRPr/>
            </a:lvl2pPr>
            <a:lvl3pPr marL="900000" indent="-270000">
              <a:buFont typeface="Wingdings" panose="05000000000000000000" pitchFamily="2" charset="2"/>
              <a:buChar char="§"/>
              <a:defRPr/>
            </a:lvl3pPr>
            <a:lvl4pPr marL="1242000" indent="-234000">
              <a:buFont typeface="Wingdings" panose="05000000000000000000" pitchFamily="2" charset="2"/>
              <a:buChar char="§"/>
              <a:defRPr/>
            </a:lvl4pPr>
            <a:lvl5pPr marL="1602000" indent="-2340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612133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58054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81192" y="1515978"/>
            <a:ext cx="11029615" cy="4783221"/>
          </a:xfrm>
          <a:prstGeom prst="rect">
            <a:avLst/>
          </a:prstGeom>
        </p:spPr>
        <p:txBody>
          <a:bodyPr anchor="t"/>
          <a:lstStyle>
            <a:lvl1pPr marL="0" indent="0">
              <a:buFont typeface="Arial" panose="020B0604020202020204" pitchFamily="34" charset="0"/>
              <a:buNone/>
              <a:defRPr>
                <a:latin typeface="Consolas" panose="020B0609020204030204" pitchFamily="49" charset="0"/>
              </a:defRPr>
            </a:lvl1pPr>
            <a:lvl2pPr marL="324000" indent="0">
              <a:buFont typeface="Arial" panose="020B0604020202020204" pitchFamily="34" charset="0"/>
              <a:buNone/>
              <a:defRPr/>
            </a:lvl2pPr>
            <a:lvl3pPr marL="630000" indent="0">
              <a:buFont typeface="Arial" panose="020B0604020202020204" pitchFamily="34" charset="0"/>
              <a:buNone/>
              <a:defRPr/>
            </a:lvl3pPr>
            <a:lvl4pPr marL="1008000" indent="0">
              <a:buFont typeface="Arial" panose="020B0604020202020204" pitchFamily="34" charset="0"/>
              <a:buNone/>
              <a:defRPr/>
            </a:lvl4pPr>
            <a:lvl5pPr marL="1368000" indent="0"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 dirty="0"/>
              <a:t># code you want to share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r>
              <a:rPr lang="en-US" dirty="0"/>
              <a:t># this window just use Consolas font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r>
              <a:rPr lang="en-US" dirty="0"/>
              <a:t># Code coloring is up to you ;)</a:t>
            </a:r>
          </a:p>
        </p:txBody>
      </p:sp>
    </p:spTree>
    <p:extLst>
      <p:ext uri="{BB962C8B-B14F-4D97-AF65-F5344CB8AC3E}">
        <p14:creationId xmlns:p14="http://schemas.microsoft.com/office/powerpoint/2010/main" val="2828968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85216" y="704088"/>
            <a:ext cx="11029616" cy="585216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511129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736250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18" Type="http://schemas.openxmlformats.org/officeDocument/2006/relationships/image" Target="../media/image7.jpe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0.png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17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.jpeg"/><Relationship Id="rId20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24" Type="http://schemas.openxmlformats.org/officeDocument/2006/relationships/image" Target="../media/image13.pn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png"/><Relationship Id="rId23" Type="http://schemas.openxmlformats.org/officeDocument/2006/relationships/image" Target="../media/image12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8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Relationship Id="rId22" Type="http://schemas.openxmlformats.org/officeDocument/2006/relationships/image" Target="../media/image1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A close up of a sign&#10;&#10;Description automatically generated">
            <a:extLst>
              <a:ext uri="{FF2B5EF4-FFF2-40B4-BE49-F238E27FC236}">
                <a16:creationId xmlns:a16="http://schemas.microsoft.com/office/drawing/2014/main" xmlns="" id="{948C6FC2-B61C-4783-9F9A-038B964CF395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8331" y="6677297"/>
            <a:ext cx="404193" cy="82186"/>
          </a:xfrm>
          <a:prstGeom prst="rect">
            <a:avLst/>
          </a:prstGeom>
        </p:spPr>
      </p:pic>
      <p:pic>
        <p:nvPicPr>
          <p:cNvPr id="24" name="Picture 23" descr="A close up of a logo&#10;&#10;Description automatically generated">
            <a:extLst>
              <a:ext uri="{FF2B5EF4-FFF2-40B4-BE49-F238E27FC236}">
                <a16:creationId xmlns:a16="http://schemas.microsoft.com/office/drawing/2014/main" xmlns="" id="{2A84451C-DE3B-4D71-B883-44E63C7653D6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9726" y="6677297"/>
            <a:ext cx="302323" cy="91705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xmlns="" id="{B270034E-D467-46FB-A430-3800CBEC7D28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7915" y="6682386"/>
            <a:ext cx="385170" cy="87305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xmlns="" id="{8908F403-97CD-43F7-950E-2F5ADB28C228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8348" y="6679610"/>
            <a:ext cx="346467" cy="90081"/>
          </a:xfrm>
          <a:prstGeom prst="rect">
            <a:avLst/>
          </a:prstGeom>
        </p:spPr>
      </p:pic>
      <p:pic>
        <p:nvPicPr>
          <p:cNvPr id="27" name="Picture 26" descr="A close up of a sign&#10;&#10;Description automatically generated">
            <a:extLst>
              <a:ext uri="{FF2B5EF4-FFF2-40B4-BE49-F238E27FC236}">
                <a16:creationId xmlns:a16="http://schemas.microsoft.com/office/drawing/2014/main" xmlns="" id="{3E96F437-65BE-455A-9027-F07D72521FB5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2222" y="6679707"/>
            <a:ext cx="382273" cy="82186"/>
          </a:xfrm>
          <a:prstGeom prst="rect">
            <a:avLst/>
          </a:prstGeom>
        </p:spPr>
      </p:pic>
      <p:pic>
        <p:nvPicPr>
          <p:cNvPr id="28" name="Picture 27" descr="A picture containing drawing&#10;&#10;Description automatically generated">
            <a:extLst>
              <a:ext uri="{FF2B5EF4-FFF2-40B4-BE49-F238E27FC236}">
                <a16:creationId xmlns:a16="http://schemas.microsoft.com/office/drawing/2014/main" xmlns="" id="{E81478C5-E0B4-4481-8E17-18FE35D35753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3305" y="6687692"/>
            <a:ext cx="269160" cy="83440"/>
          </a:xfrm>
          <a:prstGeom prst="rect">
            <a:avLst/>
          </a:prstGeom>
        </p:spPr>
      </p:pic>
      <p:pic>
        <p:nvPicPr>
          <p:cNvPr id="29" name="Picture 28" descr="A picture containing drawing&#10;&#10;Description automatically generated">
            <a:extLst>
              <a:ext uri="{FF2B5EF4-FFF2-40B4-BE49-F238E27FC236}">
                <a16:creationId xmlns:a16="http://schemas.microsoft.com/office/drawing/2014/main" xmlns="" id="{E4174C0C-9F4A-4BEA-9097-3834B344502E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8208" y="6667793"/>
            <a:ext cx="285652" cy="123782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xmlns="" id="{790DC82F-62AF-4276-9007-2E577001ED3F}"/>
              </a:ext>
            </a:extLst>
          </p:cNvPr>
          <p:cNvPicPr>
            <a:picLocks noChangeAspect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60681" y="6677297"/>
            <a:ext cx="505123" cy="84378"/>
          </a:xfrm>
          <a:prstGeom prst="rect">
            <a:avLst/>
          </a:prstGeom>
        </p:spPr>
      </p:pic>
      <p:pic>
        <p:nvPicPr>
          <p:cNvPr id="31" name="Picture 30" descr="A picture containing object, clock, reading, dark&#10;&#10;Description automatically generated">
            <a:extLst>
              <a:ext uri="{FF2B5EF4-FFF2-40B4-BE49-F238E27FC236}">
                <a16:creationId xmlns:a16="http://schemas.microsoft.com/office/drawing/2014/main" xmlns="" id="{9A5929C7-657E-49D0-A44B-7D28342E901B}"/>
              </a:ext>
            </a:extLst>
          </p:cNvPr>
          <p:cNvPicPr>
            <a:picLocks noChangeAspect="1"/>
          </p:cNvPicPr>
          <p:nvPr userDrawn="1"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1670" y="6667336"/>
            <a:ext cx="481235" cy="99455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9AF67BDD-6A0E-4DEF-81C0-FB4C521E09C2}"/>
              </a:ext>
            </a:extLst>
          </p:cNvPr>
          <p:cNvSpPr txBox="1"/>
          <p:nvPr userDrawn="1"/>
        </p:nvSpPr>
        <p:spPr>
          <a:xfrm>
            <a:off x="115946" y="6506051"/>
            <a:ext cx="132017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B0041B"/>
                </a:solidFill>
                <a:latin typeface="Black Ops One" panose="02000000000000000000" pitchFamily="2" charset="0"/>
              </a:rPr>
              <a:t>CYB3R DAYS 2019</a:t>
            </a:r>
          </a:p>
        </p:txBody>
      </p:sp>
      <p:pic>
        <p:nvPicPr>
          <p:cNvPr id="33" name="Picture 32" descr="A picture containing drawing&#10;&#10;Description automatically generated">
            <a:extLst>
              <a:ext uri="{FF2B5EF4-FFF2-40B4-BE49-F238E27FC236}">
                <a16:creationId xmlns:a16="http://schemas.microsoft.com/office/drawing/2014/main" xmlns="" id="{F660095F-0695-47BA-9343-FCA33E9B6962}"/>
              </a:ext>
            </a:extLst>
          </p:cNvPr>
          <p:cNvPicPr>
            <a:picLocks noChangeAspect="1"/>
          </p:cNvPicPr>
          <p:nvPr userDrawn="1"/>
        </p:nvPicPr>
        <p:blipFill>
          <a:blip r:embed="rId22" cstate="print">
            <a:clrChange>
              <a:clrFrom>
                <a:srgbClr val="FFFDFF"/>
              </a:clrFrom>
              <a:clrTo>
                <a:srgbClr val="FF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0238" y="6682261"/>
            <a:ext cx="278296" cy="65863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xmlns="" id="{904E57E9-16EB-449A-A34A-AFDED9F1E0B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20" t="-5635" b="-1"/>
          <a:stretch/>
        </p:blipFill>
        <p:spPr>
          <a:xfrm>
            <a:off x="8592208" y="6667336"/>
            <a:ext cx="422164" cy="83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198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5" r:id="rId3"/>
    <p:sldLayoutId id="2147483673" r:id="rId4"/>
    <p:sldLayoutId id="2147483676" r:id="rId5"/>
    <p:sldLayoutId id="2147483669" r:id="rId6"/>
    <p:sldLayoutId id="2147483670" r:id="rId7"/>
    <p:sldLayoutId id="2147483674" r:id="rId8"/>
    <p:sldLayoutId id="2147483666" r:id="rId9"/>
    <p:sldLayoutId id="2147483665" r:id="rId10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tx1"/>
          </a:solidFill>
          <a:latin typeface="Segoe UI" panose="020B0502040204020203" pitchFamily="34" charset="0"/>
          <a:ea typeface="+mj-ea"/>
          <a:cs typeface="Segoe UI" panose="020B0502040204020203" pitchFamily="34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Tx/>
        <a:buBlip>
          <a:blip r:embed="rId24"/>
        </a:buBlip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Tx/>
        <a:buBlip>
          <a:blip r:embed="rId24"/>
        </a:buBlip>
        <a:defRPr sz="16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Tx/>
        <a:buBlip>
          <a:blip r:embed="rId24"/>
        </a:buBlip>
        <a:defRPr sz="14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Tx/>
        <a:buBlip>
          <a:blip r:embed="rId24"/>
        </a:buBlip>
        <a:defRPr sz="12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Tx/>
        <a:buBlip>
          <a:blip r:embed="rId24"/>
        </a:buBlip>
        <a:defRPr sz="12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30252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E7A20E40-34A8-43F8-9C01-9DF9FF9D3ED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Aleš</a:t>
            </a:r>
            <a:r>
              <a:rPr lang="en-US" dirty="0" smtClean="0"/>
              <a:t> </a:t>
            </a:r>
            <a:r>
              <a:rPr lang="cs-CZ" dirty="0" smtClean="0"/>
              <a:t>Špidla</a:t>
            </a:r>
            <a:r>
              <a:rPr lang="en-US" dirty="0" smtClean="0"/>
              <a:t> </a:t>
            </a:r>
            <a:r>
              <a:rPr lang="en-US" dirty="0"/>
              <a:t>| </a:t>
            </a:r>
            <a:r>
              <a:rPr lang="cs-CZ" dirty="0" smtClean="0"/>
              <a:t>Český institut manažerů informační bezpečnosti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AA2B7C0-42B7-44E8-AC4C-A59FB6128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Kyberprostor Houstne – jak se v něm neztratit, nezahubit sebe, nezahubit druhé a nenechat se zahubit druhými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xmlns="" id="{F8FC9539-46B4-415B-B782-16D28AC2ACD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xmlns="" id="{76B8058B-15F9-49FB-BC64-0E2C7D69E57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cs-CZ" dirty="0" smtClean="0"/>
              <a:t>President</a:t>
            </a:r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xmlns="" id="{A4C59050-42D3-4AF0-BE48-5F10FF0DA8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cs-CZ" dirty="0" err="1" smtClean="0"/>
              <a:t>Ales.spidla</a:t>
            </a:r>
            <a:r>
              <a:rPr lang="en-US" dirty="0" smtClean="0"/>
              <a:t>@</a:t>
            </a:r>
            <a:r>
              <a:rPr lang="cs-CZ" dirty="0" smtClean="0"/>
              <a:t>cimib.cz</a:t>
            </a:r>
            <a:r>
              <a:rPr lang="en-US" dirty="0" smtClean="0"/>
              <a:t> </a:t>
            </a:r>
            <a:r>
              <a:rPr lang="en-US" dirty="0"/>
              <a:t>| </a:t>
            </a:r>
            <a:r>
              <a:rPr lang="en-US" dirty="0" smtClean="0"/>
              <a:t>www.</a:t>
            </a:r>
            <a:r>
              <a:rPr lang="cs-CZ" dirty="0" err="1" smtClean="0"/>
              <a:t>cimib</a:t>
            </a:r>
            <a:r>
              <a:rPr lang="en-US" dirty="0" smtClean="0"/>
              <a:t>.c</a:t>
            </a:r>
            <a:r>
              <a:rPr lang="cs-CZ" dirty="0" smtClean="0"/>
              <a:t>z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4212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368AF1B-8024-42B0-BD47-4BBE12C0E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Svět je plný informací</a:t>
            </a:r>
            <a:br>
              <a:rPr lang="cs-CZ" dirty="0" smtClean="0"/>
            </a:br>
            <a:r>
              <a:rPr lang="cs-CZ" dirty="0"/>
              <a:t>	</a:t>
            </a:r>
            <a:r>
              <a:rPr lang="cs-CZ" dirty="0" smtClean="0"/>
              <a:t>	</a:t>
            </a:r>
            <a:br>
              <a:rPr lang="cs-CZ" dirty="0" smtClean="0"/>
            </a:br>
            <a:r>
              <a:rPr lang="cs-CZ" dirty="0"/>
              <a:t>	</a:t>
            </a:r>
            <a:r>
              <a:rPr lang="cs-CZ" dirty="0" smtClean="0"/>
              <a:t>					</a:t>
            </a:r>
            <a:br>
              <a:rPr lang="cs-CZ" dirty="0" smtClean="0"/>
            </a:br>
            <a:r>
              <a:rPr lang="cs-CZ" dirty="0"/>
              <a:t/>
            </a:r>
            <a:br>
              <a:rPr lang="cs-CZ" dirty="0"/>
            </a:br>
            <a:r>
              <a:rPr lang="cs-CZ" dirty="0" smtClean="0"/>
              <a:t>			… a co to je informace?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3834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368AF1B-8024-42B0-BD47-4BBE12C0E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Proč potřebujeme snížit míru nejistoty?</a:t>
            </a:r>
            <a:r>
              <a:rPr lang="cs-CZ" dirty="0"/>
              <a:t>	</a:t>
            </a:r>
            <a:r>
              <a:rPr lang="cs-CZ" dirty="0" smtClean="0"/>
              <a:t>	</a:t>
            </a:r>
            <a:br>
              <a:rPr lang="cs-CZ" dirty="0" smtClean="0"/>
            </a:br>
            <a:r>
              <a:rPr lang="cs-CZ" dirty="0"/>
              <a:t>	</a:t>
            </a:r>
            <a:r>
              <a:rPr lang="cs-CZ" dirty="0" smtClean="0"/>
              <a:t>				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1259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368AF1B-8024-42B0-BD47-4BBE12C0E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Proč potřebujeme snížit míru nejistoty?</a:t>
            </a:r>
            <a:r>
              <a:rPr lang="cs-CZ" dirty="0"/>
              <a:t>	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cs-CZ" dirty="0"/>
              <a:t/>
            </a:r>
            <a:br>
              <a:rPr lang="cs-CZ" dirty="0"/>
            </a:br>
            <a:r>
              <a:rPr lang="cs-CZ" dirty="0" smtClean="0"/>
              <a:t/>
            </a:r>
            <a:br>
              <a:rPr lang="cs-CZ" dirty="0" smtClean="0"/>
            </a:br>
            <a:r>
              <a:rPr lang="cs-CZ" dirty="0"/>
              <a:t/>
            </a:r>
            <a:br>
              <a:rPr lang="cs-CZ" dirty="0"/>
            </a:br>
            <a:r>
              <a:rPr lang="cs-CZ" dirty="0" smtClean="0"/>
              <a:t>			Protože se potřebujeme rozhodnout	!</a:t>
            </a:r>
            <a:br>
              <a:rPr lang="cs-CZ" dirty="0" smtClean="0"/>
            </a:br>
            <a:r>
              <a:rPr lang="cs-CZ" dirty="0"/>
              <a:t>	</a:t>
            </a:r>
            <a:r>
              <a:rPr lang="cs-CZ" dirty="0" smtClean="0"/>
              <a:t>		(pokud možno správně a v odpovídajícím čase)	</a:t>
            </a:r>
            <a:br>
              <a:rPr lang="cs-CZ" dirty="0" smtClean="0"/>
            </a:br>
            <a:r>
              <a:rPr lang="cs-CZ" dirty="0"/>
              <a:t>	</a:t>
            </a:r>
            <a:r>
              <a:rPr lang="cs-CZ" dirty="0" smtClean="0"/>
              <a:t>				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7052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368AF1B-8024-42B0-BD47-4BBE12C0E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Proč potřebujeme snížit míru nejistoty?</a:t>
            </a:r>
            <a:r>
              <a:rPr lang="cs-CZ" dirty="0"/>
              <a:t>	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cs-CZ" dirty="0"/>
              <a:t/>
            </a:r>
            <a:br>
              <a:rPr lang="cs-CZ" dirty="0"/>
            </a:br>
            <a:r>
              <a:rPr lang="cs-CZ" dirty="0" smtClean="0"/>
              <a:t/>
            </a:r>
            <a:br>
              <a:rPr lang="cs-CZ" dirty="0" smtClean="0"/>
            </a:br>
            <a:r>
              <a:rPr lang="cs-CZ" dirty="0"/>
              <a:t/>
            </a:r>
            <a:br>
              <a:rPr lang="cs-CZ" dirty="0"/>
            </a:br>
            <a:r>
              <a:rPr lang="cs-CZ" dirty="0" smtClean="0"/>
              <a:t>			Protože se potřebujeme rozhodnout	!</a:t>
            </a:r>
            <a:br>
              <a:rPr lang="cs-CZ" dirty="0" smtClean="0"/>
            </a:br>
            <a:r>
              <a:rPr lang="cs-CZ" dirty="0"/>
              <a:t>	</a:t>
            </a:r>
            <a:r>
              <a:rPr lang="cs-CZ" dirty="0" smtClean="0"/>
              <a:t>		(pokud možno správně a v odpovídajícím čase)	</a:t>
            </a:r>
            <a:br>
              <a:rPr lang="cs-CZ" dirty="0" smtClean="0"/>
            </a:br>
            <a:r>
              <a:rPr lang="cs-CZ" dirty="0"/>
              <a:t>	</a:t>
            </a:r>
            <a:r>
              <a:rPr lang="cs-CZ" dirty="0" smtClean="0"/>
              <a:t>				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9041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368AF1B-8024-42B0-BD47-4BBE12C0E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Proč potřebujeme snížit míru nejistoty?</a:t>
            </a:r>
            <a:r>
              <a:rPr lang="cs-CZ" dirty="0"/>
              <a:t>	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cs-CZ" dirty="0"/>
              <a:t/>
            </a:r>
            <a:br>
              <a:rPr lang="cs-CZ" dirty="0"/>
            </a:br>
            <a:r>
              <a:rPr lang="cs-CZ" dirty="0" smtClean="0"/>
              <a:t/>
            </a:r>
            <a:br>
              <a:rPr lang="cs-CZ" dirty="0" smtClean="0"/>
            </a:br>
            <a:r>
              <a:rPr lang="cs-CZ" dirty="0"/>
              <a:t/>
            </a:r>
            <a:br>
              <a:rPr lang="cs-CZ" dirty="0"/>
            </a:br>
            <a:r>
              <a:rPr lang="cs-CZ" dirty="0" smtClean="0"/>
              <a:t>			Protože se potřebujeme rozhodnout	!</a:t>
            </a:r>
            <a:br>
              <a:rPr lang="cs-CZ" dirty="0" smtClean="0"/>
            </a:br>
            <a:r>
              <a:rPr lang="cs-CZ" dirty="0"/>
              <a:t>	</a:t>
            </a:r>
            <a:r>
              <a:rPr lang="cs-CZ" dirty="0" smtClean="0"/>
              <a:t>		(pokud možno správně a v odpovídajícím čase)</a:t>
            </a:r>
            <a:br>
              <a:rPr lang="cs-CZ" dirty="0" smtClean="0"/>
            </a:br>
            <a:r>
              <a:rPr lang="cs-CZ" dirty="0"/>
              <a:t>	</a:t>
            </a:r>
            <a:r>
              <a:rPr lang="cs-CZ" dirty="0" smtClean="0"/>
              <a:t>		</a:t>
            </a:r>
            <a:br>
              <a:rPr lang="cs-CZ" dirty="0" smtClean="0"/>
            </a:br>
            <a:r>
              <a:rPr lang="cs-CZ" dirty="0"/>
              <a:t>	</a:t>
            </a:r>
            <a:r>
              <a:rPr lang="cs-CZ" dirty="0" smtClean="0"/>
              <a:t>	A jsme toho schopni v té kyberprostorové džungli?	</a:t>
            </a:r>
            <a:br>
              <a:rPr lang="cs-CZ" dirty="0" smtClean="0"/>
            </a:br>
            <a:r>
              <a:rPr lang="cs-CZ" dirty="0"/>
              <a:t>	</a:t>
            </a:r>
            <a:r>
              <a:rPr lang="cs-CZ" dirty="0" smtClean="0"/>
              <a:t>				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6563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xmlns="" id="{10DA6AC0-7087-43FE-9A56-4FA294770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Tady to celé je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072D0D32-2A52-4232-9149-B8E22F9758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5" name="Skupina 4">
            <a:extLst>
              <a:ext uri="{FF2B5EF4-FFF2-40B4-BE49-F238E27FC236}">
                <a16:creationId xmlns="" xmlns:a16="http://schemas.microsoft.com/office/drawing/2014/main" id="{F170E3D3-70DC-4807-8900-045DF049C111}"/>
              </a:ext>
            </a:extLst>
          </p:cNvPr>
          <p:cNvGrpSpPr/>
          <p:nvPr/>
        </p:nvGrpSpPr>
        <p:grpSpPr>
          <a:xfrm>
            <a:off x="1649006" y="3006652"/>
            <a:ext cx="8218486" cy="792163"/>
            <a:chOff x="1745788" y="3328987"/>
            <a:chExt cx="8139430" cy="792163"/>
          </a:xfrm>
        </p:grpSpPr>
        <p:sp>
          <p:nvSpPr>
            <p:cNvPr id="6" name="Rectangle 4">
              <a:extLst>
                <a:ext uri="{FF2B5EF4-FFF2-40B4-BE49-F238E27FC236}">
                  <a16:creationId xmlns="" xmlns:a16="http://schemas.microsoft.com/office/drawing/2014/main" id="{4AF6DE07-5434-4047-95B2-29DAE041F70F}"/>
                </a:ext>
              </a:extLst>
            </p:cNvPr>
            <p:cNvSpPr/>
            <p:nvPr/>
          </p:nvSpPr>
          <p:spPr bwMode="ltGray">
            <a:xfrm>
              <a:off x="1745788" y="3328987"/>
              <a:ext cx="1584325" cy="792163"/>
            </a:xfrm>
            <a:prstGeom prst="rect">
              <a:avLst/>
            </a:prstGeom>
            <a:solidFill>
              <a:schemeClr val="tx2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cs-CZ" dirty="0">
                  <a:solidFill>
                    <a:schemeClr val="bg1"/>
                  </a:solidFill>
                </a:rPr>
                <a:t>Data</a:t>
              </a:r>
            </a:p>
          </p:txBody>
        </p:sp>
        <p:sp>
          <p:nvSpPr>
            <p:cNvPr id="7" name="Rectangle 5">
              <a:extLst>
                <a:ext uri="{FF2B5EF4-FFF2-40B4-BE49-F238E27FC236}">
                  <a16:creationId xmlns="" xmlns:a16="http://schemas.microsoft.com/office/drawing/2014/main" id="{12671E2C-76F2-4B03-A3D3-3C4139FA9B50}"/>
                </a:ext>
              </a:extLst>
            </p:cNvPr>
            <p:cNvSpPr/>
            <p:nvPr/>
          </p:nvSpPr>
          <p:spPr bwMode="ltGray">
            <a:xfrm>
              <a:off x="5125893" y="3328988"/>
              <a:ext cx="1584325" cy="792162"/>
            </a:xfrm>
            <a:prstGeom prst="rect">
              <a:avLst/>
            </a:prstGeom>
            <a:solidFill>
              <a:schemeClr val="tx2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cs-CZ" dirty="0">
                  <a:solidFill>
                    <a:schemeClr val="bg1"/>
                  </a:solidFill>
                </a:rPr>
                <a:t>Informace</a:t>
              </a:r>
            </a:p>
          </p:txBody>
        </p:sp>
        <p:sp>
          <p:nvSpPr>
            <p:cNvPr id="8" name="Rectangle 6">
              <a:extLst>
                <a:ext uri="{FF2B5EF4-FFF2-40B4-BE49-F238E27FC236}">
                  <a16:creationId xmlns="" xmlns:a16="http://schemas.microsoft.com/office/drawing/2014/main" id="{E9E070C9-0185-4F57-A577-4692DDCB8ADF}"/>
                </a:ext>
              </a:extLst>
            </p:cNvPr>
            <p:cNvSpPr/>
            <p:nvPr/>
          </p:nvSpPr>
          <p:spPr bwMode="ltGray">
            <a:xfrm>
              <a:off x="8300893" y="3328988"/>
              <a:ext cx="1584325" cy="792162"/>
            </a:xfrm>
            <a:prstGeom prst="rect">
              <a:avLst/>
            </a:prstGeom>
            <a:solidFill>
              <a:schemeClr val="tx2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cs-CZ" dirty="0">
                  <a:solidFill>
                    <a:schemeClr val="bg1"/>
                  </a:solidFill>
                </a:rPr>
                <a:t>Rozhodnutí</a:t>
              </a:r>
            </a:p>
          </p:txBody>
        </p:sp>
        <p:cxnSp>
          <p:nvCxnSpPr>
            <p:cNvPr id="9" name="Straight Arrow Connector 7">
              <a:extLst>
                <a:ext uri="{FF2B5EF4-FFF2-40B4-BE49-F238E27FC236}">
                  <a16:creationId xmlns="" xmlns:a16="http://schemas.microsoft.com/office/drawing/2014/main" id="{221BA5D6-B456-4019-B592-DC92D1C5F6D3}"/>
                </a:ext>
              </a:extLst>
            </p:cNvPr>
            <p:cNvCxnSpPr>
              <a:stCxn id="6" idx="3"/>
              <a:endCxn id="7" idx="1"/>
            </p:cNvCxnSpPr>
            <p:nvPr/>
          </p:nvCxnSpPr>
          <p:spPr>
            <a:xfrm>
              <a:off x="3330113" y="3725069"/>
              <a:ext cx="179578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8">
              <a:extLst>
                <a:ext uri="{FF2B5EF4-FFF2-40B4-BE49-F238E27FC236}">
                  <a16:creationId xmlns="" xmlns:a16="http://schemas.microsoft.com/office/drawing/2014/main" id="{7237B91C-CADB-472E-B708-D994D8E04C99}"/>
                </a:ext>
              </a:extLst>
            </p:cNvPr>
            <p:cNvCxnSpPr>
              <a:stCxn id="7" idx="3"/>
              <a:endCxn id="8" idx="1"/>
            </p:cNvCxnSpPr>
            <p:nvPr/>
          </p:nvCxnSpPr>
          <p:spPr>
            <a:xfrm>
              <a:off x="6710218" y="3725863"/>
              <a:ext cx="159067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10">
              <a:extLst>
                <a:ext uri="{FF2B5EF4-FFF2-40B4-BE49-F238E27FC236}">
                  <a16:creationId xmlns="" xmlns:a16="http://schemas.microsoft.com/office/drawing/2014/main" id="{7C453409-E7E9-4428-9B07-F735AF4A5974}"/>
                </a:ext>
              </a:extLst>
            </p:cNvPr>
            <p:cNvSpPr/>
            <p:nvPr/>
          </p:nvSpPr>
          <p:spPr bwMode="ltGray">
            <a:xfrm>
              <a:off x="3765406" y="3565525"/>
              <a:ext cx="1081087" cy="360363"/>
            </a:xfrm>
            <a:prstGeom prst="rect">
              <a:avLst/>
            </a:prstGeom>
            <a:solidFill>
              <a:schemeClr val="accent6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cs-CZ" sz="1100" dirty="0">
                  <a:solidFill>
                    <a:schemeClr val="bg1"/>
                  </a:solidFill>
                </a:rPr>
                <a:t>Interpretace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="" xmlns:a16="http://schemas.microsoft.com/office/drawing/2014/main" id="{ED0B4456-4683-44A0-A2B6-813B427EC137}"/>
                </a:ext>
              </a:extLst>
            </p:cNvPr>
            <p:cNvSpPr/>
            <p:nvPr/>
          </p:nvSpPr>
          <p:spPr bwMode="ltGray">
            <a:xfrm>
              <a:off x="6986443" y="3565525"/>
              <a:ext cx="1152525" cy="360363"/>
            </a:xfrm>
            <a:prstGeom prst="rect">
              <a:avLst/>
            </a:prstGeom>
            <a:solidFill>
              <a:schemeClr val="accent6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cs-CZ" sz="1200" dirty="0">
                  <a:solidFill>
                    <a:schemeClr val="bg1"/>
                  </a:solidFill>
                </a:rPr>
                <a:t>kontext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68577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xmlns="" id="{10DA6AC0-7087-43FE-9A56-4FA294770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Tady to celé je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072D0D32-2A52-4232-9149-B8E22F9758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Tak jednoduché to zase není </a:t>
            </a:r>
          </a:p>
          <a:p>
            <a:endParaRPr lang="cs-CZ" dirty="0"/>
          </a:p>
          <a:p>
            <a:endParaRPr lang="cs-CZ" dirty="0" smtClean="0"/>
          </a:p>
          <a:p>
            <a:r>
              <a:rPr lang="cs-CZ" dirty="0"/>
              <a:t>	</a:t>
            </a:r>
            <a:r>
              <a:rPr lang="cs-CZ" dirty="0" smtClean="0"/>
              <a:t>	   mnoho zdrojů		mnoho informací a kontextů		zmatek v hlavě</a:t>
            </a:r>
            <a:endParaRPr lang="en-US" dirty="0"/>
          </a:p>
        </p:txBody>
      </p:sp>
      <p:grpSp>
        <p:nvGrpSpPr>
          <p:cNvPr id="5" name="Skupina 4">
            <a:extLst>
              <a:ext uri="{FF2B5EF4-FFF2-40B4-BE49-F238E27FC236}">
                <a16:creationId xmlns="" xmlns:a16="http://schemas.microsoft.com/office/drawing/2014/main" id="{F170E3D3-70DC-4807-8900-045DF049C111}"/>
              </a:ext>
            </a:extLst>
          </p:cNvPr>
          <p:cNvGrpSpPr/>
          <p:nvPr/>
        </p:nvGrpSpPr>
        <p:grpSpPr>
          <a:xfrm>
            <a:off x="1904379" y="3115425"/>
            <a:ext cx="8218486" cy="792163"/>
            <a:chOff x="1745788" y="3328987"/>
            <a:chExt cx="8139430" cy="792163"/>
          </a:xfrm>
        </p:grpSpPr>
        <p:sp>
          <p:nvSpPr>
            <p:cNvPr id="6" name="Rectangle 4">
              <a:extLst>
                <a:ext uri="{FF2B5EF4-FFF2-40B4-BE49-F238E27FC236}">
                  <a16:creationId xmlns="" xmlns:a16="http://schemas.microsoft.com/office/drawing/2014/main" id="{4AF6DE07-5434-4047-95B2-29DAE041F70F}"/>
                </a:ext>
              </a:extLst>
            </p:cNvPr>
            <p:cNvSpPr/>
            <p:nvPr/>
          </p:nvSpPr>
          <p:spPr bwMode="ltGray">
            <a:xfrm>
              <a:off x="1745788" y="3328987"/>
              <a:ext cx="1584325" cy="792163"/>
            </a:xfrm>
            <a:prstGeom prst="rect">
              <a:avLst/>
            </a:prstGeom>
            <a:solidFill>
              <a:schemeClr val="tx2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cs-CZ" dirty="0">
                  <a:solidFill>
                    <a:schemeClr val="bg1"/>
                  </a:solidFill>
                </a:rPr>
                <a:t>Data</a:t>
              </a:r>
            </a:p>
          </p:txBody>
        </p:sp>
        <p:sp>
          <p:nvSpPr>
            <p:cNvPr id="7" name="Rectangle 5">
              <a:extLst>
                <a:ext uri="{FF2B5EF4-FFF2-40B4-BE49-F238E27FC236}">
                  <a16:creationId xmlns="" xmlns:a16="http://schemas.microsoft.com/office/drawing/2014/main" id="{12671E2C-76F2-4B03-A3D3-3C4139FA9B50}"/>
                </a:ext>
              </a:extLst>
            </p:cNvPr>
            <p:cNvSpPr/>
            <p:nvPr/>
          </p:nvSpPr>
          <p:spPr bwMode="ltGray">
            <a:xfrm>
              <a:off x="5125893" y="3328988"/>
              <a:ext cx="1584325" cy="792162"/>
            </a:xfrm>
            <a:prstGeom prst="rect">
              <a:avLst/>
            </a:prstGeom>
            <a:solidFill>
              <a:schemeClr val="tx2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cs-CZ" dirty="0">
                  <a:solidFill>
                    <a:schemeClr val="bg1"/>
                  </a:solidFill>
                </a:rPr>
                <a:t>Informace</a:t>
              </a:r>
            </a:p>
          </p:txBody>
        </p:sp>
        <p:sp>
          <p:nvSpPr>
            <p:cNvPr id="8" name="Rectangle 6">
              <a:extLst>
                <a:ext uri="{FF2B5EF4-FFF2-40B4-BE49-F238E27FC236}">
                  <a16:creationId xmlns="" xmlns:a16="http://schemas.microsoft.com/office/drawing/2014/main" id="{E9E070C9-0185-4F57-A577-4692DDCB8ADF}"/>
                </a:ext>
              </a:extLst>
            </p:cNvPr>
            <p:cNvSpPr/>
            <p:nvPr/>
          </p:nvSpPr>
          <p:spPr bwMode="ltGray">
            <a:xfrm>
              <a:off x="8300893" y="3328988"/>
              <a:ext cx="1584325" cy="792162"/>
            </a:xfrm>
            <a:prstGeom prst="rect">
              <a:avLst/>
            </a:prstGeom>
            <a:solidFill>
              <a:schemeClr val="tx2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cs-CZ" dirty="0">
                  <a:solidFill>
                    <a:schemeClr val="bg1"/>
                  </a:solidFill>
                </a:rPr>
                <a:t>Rozhodnutí</a:t>
              </a:r>
            </a:p>
          </p:txBody>
        </p:sp>
        <p:cxnSp>
          <p:nvCxnSpPr>
            <p:cNvPr id="9" name="Straight Arrow Connector 7">
              <a:extLst>
                <a:ext uri="{FF2B5EF4-FFF2-40B4-BE49-F238E27FC236}">
                  <a16:creationId xmlns="" xmlns:a16="http://schemas.microsoft.com/office/drawing/2014/main" id="{221BA5D6-B456-4019-B592-DC92D1C5F6D3}"/>
                </a:ext>
              </a:extLst>
            </p:cNvPr>
            <p:cNvCxnSpPr>
              <a:stCxn id="6" idx="3"/>
              <a:endCxn id="7" idx="1"/>
            </p:cNvCxnSpPr>
            <p:nvPr/>
          </p:nvCxnSpPr>
          <p:spPr>
            <a:xfrm>
              <a:off x="3330113" y="3725069"/>
              <a:ext cx="179578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8">
              <a:extLst>
                <a:ext uri="{FF2B5EF4-FFF2-40B4-BE49-F238E27FC236}">
                  <a16:creationId xmlns="" xmlns:a16="http://schemas.microsoft.com/office/drawing/2014/main" id="{7237B91C-CADB-472E-B708-D994D8E04C99}"/>
                </a:ext>
              </a:extLst>
            </p:cNvPr>
            <p:cNvCxnSpPr>
              <a:stCxn id="7" idx="3"/>
              <a:endCxn id="8" idx="1"/>
            </p:cNvCxnSpPr>
            <p:nvPr/>
          </p:nvCxnSpPr>
          <p:spPr>
            <a:xfrm>
              <a:off x="6710218" y="3725863"/>
              <a:ext cx="159067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10">
              <a:extLst>
                <a:ext uri="{FF2B5EF4-FFF2-40B4-BE49-F238E27FC236}">
                  <a16:creationId xmlns="" xmlns:a16="http://schemas.microsoft.com/office/drawing/2014/main" id="{7C453409-E7E9-4428-9B07-F735AF4A5974}"/>
                </a:ext>
              </a:extLst>
            </p:cNvPr>
            <p:cNvSpPr/>
            <p:nvPr/>
          </p:nvSpPr>
          <p:spPr bwMode="ltGray">
            <a:xfrm>
              <a:off x="3765406" y="3565525"/>
              <a:ext cx="1081087" cy="360363"/>
            </a:xfrm>
            <a:prstGeom prst="rect">
              <a:avLst/>
            </a:prstGeom>
            <a:solidFill>
              <a:schemeClr val="accent6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cs-CZ" sz="1100" dirty="0">
                  <a:solidFill>
                    <a:schemeClr val="bg1"/>
                  </a:solidFill>
                </a:rPr>
                <a:t>Interpretace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="" xmlns:a16="http://schemas.microsoft.com/office/drawing/2014/main" id="{ED0B4456-4683-44A0-A2B6-813B427EC137}"/>
                </a:ext>
              </a:extLst>
            </p:cNvPr>
            <p:cNvSpPr/>
            <p:nvPr/>
          </p:nvSpPr>
          <p:spPr bwMode="ltGray">
            <a:xfrm>
              <a:off x="6986443" y="3565525"/>
              <a:ext cx="1152525" cy="360363"/>
            </a:xfrm>
            <a:prstGeom prst="rect">
              <a:avLst/>
            </a:prstGeom>
            <a:solidFill>
              <a:schemeClr val="accent6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cs-CZ" sz="1200" dirty="0">
                  <a:solidFill>
                    <a:schemeClr val="bg1"/>
                  </a:solidFill>
                </a:rPr>
                <a:t>kontext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58554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99DF438A-0EE3-4F33-A853-F6A0A57E7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Protože svět se změnil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5E0CA2BF-BF52-4995-9BF3-945BD41B27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Kam jsme poslali zodpovědnost za své životy?</a:t>
            </a:r>
          </a:p>
        </p:txBody>
      </p:sp>
    </p:spTree>
    <p:extLst>
      <p:ext uri="{BB962C8B-B14F-4D97-AF65-F5344CB8AC3E}">
        <p14:creationId xmlns:p14="http://schemas.microsoft.com/office/powerpoint/2010/main" val="4073298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99DF438A-0EE3-4F33-A853-F6A0A57E7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Protože svět se změnil – i technologicky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5E0CA2BF-BF52-4995-9BF3-945BD41B27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AI na obou stranách barikády</a:t>
            </a:r>
          </a:p>
          <a:p>
            <a:r>
              <a:rPr lang="cs-CZ" dirty="0" smtClean="0"/>
              <a:t>5G sítě</a:t>
            </a:r>
          </a:p>
          <a:p>
            <a:r>
              <a:rPr lang="cs-CZ" dirty="0" err="1" smtClean="0"/>
              <a:t>IoT</a:t>
            </a:r>
            <a:r>
              <a:rPr lang="cs-CZ" dirty="0" smtClean="0"/>
              <a:t> </a:t>
            </a:r>
          </a:p>
          <a:p>
            <a:r>
              <a:rPr lang="cs-CZ" dirty="0" smtClean="0"/>
              <a:t>Smart </a:t>
            </a:r>
            <a:r>
              <a:rPr lang="cs-CZ" dirty="0" err="1" smtClean="0"/>
              <a:t>cities</a:t>
            </a:r>
            <a:r>
              <a:rPr lang="cs-CZ" dirty="0" smtClean="0"/>
              <a:t> </a:t>
            </a:r>
          </a:p>
          <a:p>
            <a:r>
              <a:rPr lang="cs-CZ" dirty="0" smtClean="0"/>
              <a:t>Propojení všeho se vším a všech se všemi a všech se vším</a:t>
            </a:r>
          </a:p>
          <a:p>
            <a:r>
              <a:rPr lang="cs-CZ" dirty="0" smtClean="0"/>
              <a:t>Sociální sítě</a:t>
            </a:r>
          </a:p>
          <a:p>
            <a:r>
              <a:rPr lang="cs-CZ" dirty="0" smtClean="0"/>
              <a:t>Zpracování obrovského množství informací</a:t>
            </a:r>
          </a:p>
          <a:p>
            <a:pPr lvl="1"/>
            <a:r>
              <a:rPr lang="cs-CZ" dirty="0" smtClean="0"/>
              <a:t>K užitku</a:t>
            </a:r>
          </a:p>
          <a:p>
            <a:pPr lvl="1"/>
            <a:r>
              <a:rPr lang="cs-CZ" dirty="0" smtClean="0"/>
              <a:t>K vládnutí</a:t>
            </a:r>
          </a:p>
          <a:p>
            <a:endParaRPr lang="cs-CZ" dirty="0" smtClean="0"/>
          </a:p>
        </p:txBody>
      </p:sp>
    </p:spTree>
    <p:extLst>
      <p:ext uri="{BB962C8B-B14F-4D97-AF65-F5344CB8AC3E}">
        <p14:creationId xmlns:p14="http://schemas.microsoft.com/office/powerpoint/2010/main" val="499979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99DF438A-0EE3-4F33-A853-F6A0A57E7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Protože svět se změnil 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5E0CA2BF-BF52-4995-9BF3-945BD41B27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Státní a státem podporovaní aktéři</a:t>
            </a:r>
          </a:p>
          <a:p>
            <a:pPr lvl="1"/>
            <a:r>
              <a:rPr lang="cs-CZ" dirty="0" smtClean="0"/>
              <a:t>Armády</a:t>
            </a:r>
          </a:p>
          <a:p>
            <a:pPr lvl="1"/>
            <a:r>
              <a:rPr lang="cs-CZ" dirty="0" err="1" smtClean="0"/>
              <a:t>APTxx</a:t>
            </a:r>
            <a:endParaRPr lang="cs-CZ" dirty="0" smtClean="0"/>
          </a:p>
          <a:p>
            <a:pPr lvl="1"/>
            <a:r>
              <a:rPr lang="cs-CZ" dirty="0"/>
              <a:t>V</a:t>
            </a:r>
            <a:r>
              <a:rPr lang="cs-CZ" dirty="0" smtClean="0"/>
              <a:t>liv států na technologické firmy</a:t>
            </a:r>
          </a:p>
          <a:p>
            <a:pPr lvl="1"/>
            <a:r>
              <a:rPr lang="cs-CZ" dirty="0"/>
              <a:t>Š</a:t>
            </a:r>
            <a:r>
              <a:rPr lang="cs-CZ" dirty="0" smtClean="0"/>
              <a:t>pionáž</a:t>
            </a:r>
          </a:p>
          <a:p>
            <a:r>
              <a:rPr lang="cs-CZ" dirty="0" err="1" smtClean="0"/>
              <a:t>Cybercrime</a:t>
            </a:r>
            <a:endParaRPr lang="cs-CZ" dirty="0" smtClean="0"/>
          </a:p>
          <a:p>
            <a:r>
              <a:rPr lang="cs-CZ" dirty="0" err="1" smtClean="0"/>
              <a:t>Hactivisté</a:t>
            </a:r>
            <a:endParaRPr lang="cs-CZ" dirty="0" smtClean="0"/>
          </a:p>
          <a:p>
            <a:r>
              <a:rPr lang="cs-CZ" dirty="0" smtClean="0"/>
              <a:t>Průmysloví špióni</a:t>
            </a:r>
          </a:p>
          <a:p>
            <a:r>
              <a:rPr lang="cs-CZ" dirty="0" smtClean="0"/>
              <a:t>Prodavači útoků</a:t>
            </a:r>
          </a:p>
          <a:p>
            <a:r>
              <a:rPr lang="cs-CZ" dirty="0" smtClean="0"/>
              <a:t>Kombinace všeho</a:t>
            </a:r>
          </a:p>
        </p:txBody>
      </p:sp>
    </p:spTree>
    <p:extLst>
      <p:ext uri="{BB962C8B-B14F-4D97-AF65-F5344CB8AC3E}">
        <p14:creationId xmlns:p14="http://schemas.microsoft.com/office/powerpoint/2010/main" val="1155592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99DF438A-0EE3-4F33-A853-F6A0A57E7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Co nám pomůže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5E0CA2BF-BF52-4995-9BF3-945BD41B27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Ty správné technologie?  - Babylónská věž?</a:t>
            </a:r>
          </a:p>
          <a:p>
            <a:r>
              <a:rPr lang="cs-CZ" dirty="0" smtClean="0"/>
              <a:t>Ti správní lidé? – Kde je vzít?</a:t>
            </a:r>
          </a:p>
          <a:p>
            <a:r>
              <a:rPr lang="cs-CZ" dirty="0" smtClean="0"/>
              <a:t>Legislativa? Ne i Ano</a:t>
            </a:r>
          </a:p>
          <a:p>
            <a:pPr lvl="1"/>
            <a:endParaRPr lang="cs-CZ" dirty="0" smtClean="0"/>
          </a:p>
        </p:txBody>
      </p:sp>
    </p:spTree>
    <p:extLst>
      <p:ext uri="{BB962C8B-B14F-4D97-AF65-F5344CB8AC3E}">
        <p14:creationId xmlns:p14="http://schemas.microsoft.com/office/powerpoint/2010/main" val="2434213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99DF438A-0EE3-4F33-A853-F6A0A57E7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Co nám pomůže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5E0CA2BF-BF52-4995-9BF3-945BD41B27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Přestat si lhát … pracovat se správnými informacemi</a:t>
            </a:r>
          </a:p>
          <a:p>
            <a:r>
              <a:rPr lang="cs-CZ" dirty="0" smtClean="0"/>
              <a:t>Řídit rizika</a:t>
            </a:r>
          </a:p>
          <a:p>
            <a:r>
              <a:rPr lang="cs-CZ" dirty="0" smtClean="0"/>
              <a:t>Mít maximální přehled o čem?… zase ty informace</a:t>
            </a:r>
          </a:p>
          <a:p>
            <a:r>
              <a:rPr lang="cs-CZ" dirty="0" smtClean="0"/>
              <a:t>Přijmout adekvátní opatření … správně se rozhodovat</a:t>
            </a:r>
          </a:p>
          <a:p>
            <a:r>
              <a:rPr lang="cs-CZ" dirty="0" smtClean="0"/>
              <a:t>Zvyšovat bezpečnostní povědomí – vzdělávat</a:t>
            </a:r>
          </a:p>
          <a:p>
            <a:r>
              <a:rPr lang="cs-CZ" dirty="0" smtClean="0"/>
              <a:t>Testovat, testovat, testovat</a:t>
            </a:r>
          </a:p>
          <a:p>
            <a:pPr marL="0" indent="0">
              <a:buNone/>
            </a:pPr>
            <a:r>
              <a:rPr lang="cs-CZ" dirty="0"/>
              <a:t>	</a:t>
            </a:r>
            <a:r>
              <a:rPr lang="cs-CZ" dirty="0" smtClean="0"/>
              <a:t>…… a nikdy nepřestat</a:t>
            </a:r>
          </a:p>
          <a:p>
            <a:pPr lvl="1"/>
            <a:endParaRPr lang="cs-CZ" dirty="0" smtClean="0"/>
          </a:p>
        </p:txBody>
      </p:sp>
    </p:spTree>
    <p:extLst>
      <p:ext uri="{BB962C8B-B14F-4D97-AF65-F5344CB8AC3E}">
        <p14:creationId xmlns:p14="http://schemas.microsoft.com/office/powerpoint/2010/main" val="2603246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368AF1B-8024-42B0-BD47-4BBE12C0E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Jak je to s tím zahubením?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cs-CZ" dirty="0"/>
              <a:t>	</a:t>
            </a:r>
            <a:r>
              <a:rPr lang="cs-CZ" dirty="0" smtClean="0"/>
              <a:t>	</a:t>
            </a:r>
            <a:br>
              <a:rPr lang="cs-CZ" dirty="0" smtClean="0"/>
            </a:br>
            <a:r>
              <a:rPr lang="cs-CZ" dirty="0" smtClean="0"/>
              <a:t/>
            </a:r>
            <a:br>
              <a:rPr lang="cs-CZ" dirty="0" smtClean="0"/>
            </a:br>
            <a:r>
              <a:rPr lang="cs-CZ" dirty="0"/>
              <a:t/>
            </a:r>
            <a:br>
              <a:rPr lang="cs-CZ" dirty="0"/>
            </a:br>
            <a:r>
              <a:rPr lang="cs-CZ" dirty="0" smtClean="0"/>
              <a:t/>
            </a:r>
            <a:br>
              <a:rPr lang="cs-CZ" dirty="0" smtClean="0"/>
            </a:br>
            <a:r>
              <a:rPr lang="cs-CZ" dirty="0"/>
              <a:t/>
            </a:r>
            <a:br>
              <a:rPr lang="cs-CZ" dirty="0"/>
            </a:br>
            <a:r>
              <a:rPr lang="cs-CZ" dirty="0" smtClean="0"/>
              <a:t>bez obezřetnosti / bezpečnosti jsem nebezpečný </a:t>
            </a:r>
            <a:br>
              <a:rPr lang="cs-CZ" dirty="0" smtClean="0"/>
            </a:br>
            <a:r>
              <a:rPr lang="cs-CZ" dirty="0" smtClean="0"/>
              <a:t>sám sobě, druhým a zranitelný</a:t>
            </a:r>
            <a:r>
              <a:rPr lang="cs-CZ" dirty="0"/>
              <a:t/>
            </a:r>
            <a:br>
              <a:rPr lang="cs-CZ" dirty="0"/>
            </a:br>
            <a:r>
              <a:rPr lang="cs-CZ" dirty="0" smtClean="0"/>
              <a:t>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3811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xmlns="" id="{10DA6AC0-7087-43FE-9A56-4FA294770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Ať nedopadnete takto</a:t>
            </a:r>
            <a:endParaRPr lang="en-US" dirty="0"/>
          </a:p>
        </p:txBody>
      </p:sp>
      <p:pic>
        <p:nvPicPr>
          <p:cNvPr id="13" name="Zástupný symbol pro obsah 12" descr="Obsah obrázku interiér, lednička&#10;&#10;Popis vygenerován s vysokou mírou spolehlivosti">
            <a:extLst>
              <a:ext uri="{FF2B5EF4-FFF2-40B4-BE49-F238E27FC236}">
                <a16:creationId xmlns="" xmlns:a16="http://schemas.microsoft.com/office/drawing/2014/main" id="{56A60DD3-37BA-437F-84EC-15DF1CE99C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7242" y="1516063"/>
            <a:ext cx="6377516" cy="4783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094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E7A20E40-34A8-43F8-9C01-9DF9FF9D3ED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FirstName </a:t>
            </a:r>
            <a:r>
              <a:rPr lang="en-US" dirty="0" err="1"/>
              <a:t>LastName</a:t>
            </a:r>
            <a:r>
              <a:rPr lang="en-US" dirty="0"/>
              <a:t> | Company </a:t>
            </a:r>
            <a:r>
              <a:rPr lang="en-US" dirty="0" err="1"/>
              <a:t>inc.</a:t>
            </a:r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xmlns="" id="{1EAAF2DD-0D6B-491A-877A-2900FA5FEA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Kyberprostor Houstne – jak se v něm neztratit, nezahubit sebe, nezahubit druhé a nenechat se zahubit druhými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xmlns="" id="{F8FC9539-46B4-415B-B782-16D28AC2ACD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CERT1 | CERT2 | CERT3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xmlns="" id="{76B8058B-15F9-49FB-BC64-0E2C7D69E57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Position/Title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xmlns="" id="{A4C59050-42D3-4AF0-BE48-5F10FF0DA8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mail@domain.com | www.domain.com </a:t>
            </a:r>
          </a:p>
        </p:txBody>
      </p:sp>
    </p:spTree>
    <p:extLst>
      <p:ext uri="{BB962C8B-B14F-4D97-AF65-F5344CB8AC3E}">
        <p14:creationId xmlns:p14="http://schemas.microsoft.com/office/powerpoint/2010/main" val="1979144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8121488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VTI">
  <a:themeElements>
    <a:clrScheme name="Custom 2">
      <a:dk1>
        <a:srgbClr val="000000"/>
      </a:dk1>
      <a:lt1>
        <a:srgbClr val="FFFFFF"/>
      </a:lt1>
      <a:dk2>
        <a:srgbClr val="243141"/>
      </a:dk2>
      <a:lt2>
        <a:srgbClr val="E8E5E2"/>
      </a:lt2>
      <a:accent1>
        <a:srgbClr val="600000"/>
      </a:accent1>
      <a:accent2>
        <a:srgbClr val="900000"/>
      </a:accent2>
      <a:accent3>
        <a:srgbClr val="C00000"/>
      </a:accent3>
      <a:accent4>
        <a:srgbClr val="FF4040"/>
      </a:accent4>
      <a:accent5>
        <a:srgbClr val="FF7F7F"/>
      </a:accent5>
      <a:accent6>
        <a:srgbClr val="FFBFBF"/>
      </a:accent6>
      <a:hlink>
        <a:srgbClr val="C00000"/>
      </a:hlink>
      <a:folHlink>
        <a:srgbClr val="C00000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VTI" id="{97558BDE-0B66-457C-BB6F-7B1B22DAA9B8}" vid="{F53508A3-AC60-448A-AF37-934D5F1A0D5E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19A7A1E3472C2409CF57FAF3DCD8291" ma:contentTypeVersion="8" ma:contentTypeDescription="Create a new document." ma:contentTypeScope="" ma:versionID="b02baf72aa9b5b47fb120a3a5f84de9e">
  <xsd:schema xmlns:xsd="http://www.w3.org/2001/XMLSchema" xmlns:xs="http://www.w3.org/2001/XMLSchema" xmlns:p="http://schemas.microsoft.com/office/2006/metadata/properties" xmlns:ns2="e21e8ed9-50ac-4a36-b4da-1daf4bcd782e" targetNamespace="http://schemas.microsoft.com/office/2006/metadata/properties" ma:root="true" ma:fieldsID="de0d9c03a5616e5da421de1abbf368d1" ns2:_="">
    <xsd:import namespace="e21e8ed9-50ac-4a36-b4da-1daf4bcd782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1e8ed9-50ac-4a36-b4da-1daf4bcd782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9C24547-BC2B-4033-AB0F-EE7B5BBBAF41}">
  <ds:schemaRefs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purl.org/dc/terms/"/>
    <ds:schemaRef ds:uri="e21e8ed9-50ac-4a36-b4da-1daf4bcd782e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93C7A651-FE4F-4332-9404-5E65DDF675D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21e8ed9-50ac-4a36-b4da-1daf4bcd782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5B59559-482C-4E20-9CB0-FA61A24D4E4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1521</TotalTime>
  <Words>271</Words>
  <Application>Microsoft Office PowerPoint</Application>
  <PresentationFormat>Širokoúhlá obrazovka</PresentationFormat>
  <Paragraphs>67</Paragraphs>
  <Slides>18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7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18</vt:i4>
      </vt:variant>
    </vt:vector>
  </HeadingPairs>
  <TitlesOfParts>
    <vt:vector size="26" baseType="lpstr">
      <vt:lpstr>Arial</vt:lpstr>
      <vt:lpstr>Black Ops One</vt:lpstr>
      <vt:lpstr>Consolas</vt:lpstr>
      <vt:lpstr>Gill Sans MT</vt:lpstr>
      <vt:lpstr>Segoe UI</vt:lpstr>
      <vt:lpstr>Wingdings</vt:lpstr>
      <vt:lpstr>Wingdings 2</vt:lpstr>
      <vt:lpstr>DividendVTI</vt:lpstr>
      <vt:lpstr>Prezentace aplikace PowerPoint</vt:lpstr>
      <vt:lpstr>Kyberprostor Houstne – jak se v něm neztratit, nezahubit sebe, nezahubit druhé a nenechat se zahubit druhými</vt:lpstr>
      <vt:lpstr>Svět je plný informací               … a co to je informace?</vt:lpstr>
      <vt:lpstr>Proč potřebujeme snížit míru nejistoty?         </vt:lpstr>
      <vt:lpstr>Proč potřebujeme snížit míru nejistoty?        Protože se potřebujeme rozhodnout !    (pokud možno správně a v odpovídajícím čase)        </vt:lpstr>
      <vt:lpstr>Proč potřebujeme snížit míru nejistoty?        Protože se potřebujeme rozhodnout !    (pokud možno správně a v odpovídajícím čase)        </vt:lpstr>
      <vt:lpstr>Proč potřebujeme snížit míru nejistoty?        Protože se potřebujeme rozhodnout !    (pokud možno správně a v odpovídajícím čase)       A jsme toho schopni v té kyberprostorové džungli?        </vt:lpstr>
      <vt:lpstr>Tady to celé je</vt:lpstr>
      <vt:lpstr>Tady to celé je</vt:lpstr>
      <vt:lpstr>Protože svět se změnil</vt:lpstr>
      <vt:lpstr>Protože svět se změnil – i technologicky</vt:lpstr>
      <vt:lpstr>Protože svět se změnil </vt:lpstr>
      <vt:lpstr>Co nám pomůže</vt:lpstr>
      <vt:lpstr>Co nám pomůže</vt:lpstr>
      <vt:lpstr>Jak je to s tím zahubením?        bez obezřetnosti / bezpečnosti jsem nebezpečný  sám sobě, druhým a zranitelný  </vt:lpstr>
      <vt:lpstr>Ať nedopadnete takto</vt:lpstr>
      <vt:lpstr>Kyberprostor Houstne – jak se v něm neztratit, nezahubit sebe, nezahubit druhé a nenechat se zahubit druhými</vt:lpstr>
      <vt:lpstr>Prezentace aplikace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 Marek</dc:creator>
  <cp:lastModifiedBy>Špidla Aleš Ing. (GFŘ)</cp:lastModifiedBy>
  <cp:revision>14</cp:revision>
  <dcterms:created xsi:type="dcterms:W3CDTF">2019-08-26T11:14:16Z</dcterms:created>
  <dcterms:modified xsi:type="dcterms:W3CDTF">2019-10-10T19:36:48Z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0x010100E19A7A1E3472C2409CF57FAF3DCD8291</vt:lpwstr>
  </property>
</Properties>
</file>