
<file path=[Content_Types].xml><?xml version="1.0" encoding="utf-8"?>
<Types xmlns="http://schemas.openxmlformats.org/package/2006/content-types">
  <Default Extension="bin"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media/image2.bin" ContentType="image/png"/>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media/image3.bin" ContentType="image/png"/>
  <Override PartName="/ppt/media/image4.bin" ContentType="image/png"/>
  <Override PartName="/ppt/media/image6.bin" ContentType="image/png"/>
  <Override PartName="/ppt/media/image7.bin" ContentType="image/png"/>
  <Override PartName="/ppt/media/image9.bin" ContentType="image/png"/>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6.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8.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9.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0.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 id="2147483657" r:id="rId5"/>
    <p:sldMasterId id="2147483733" r:id="rId6"/>
    <p:sldMasterId id="2147483767" r:id="rId7"/>
    <p:sldMasterId id="2147483788" r:id="rId8"/>
    <p:sldMasterId id="2147483915" r:id="rId9"/>
    <p:sldMasterId id="2147483940" r:id="rId10"/>
    <p:sldMasterId id="2147483980" r:id="rId11"/>
    <p:sldMasterId id="2147484112" r:id="rId12"/>
    <p:sldMasterId id="2147484126" r:id="rId13"/>
    <p:sldMasterId id="2147484159" r:id="rId14"/>
  </p:sldMasterIdLst>
  <p:notesMasterIdLst>
    <p:notesMasterId r:id="rId24"/>
  </p:notesMasterIdLst>
  <p:handoutMasterIdLst>
    <p:handoutMasterId r:id="rId25"/>
  </p:handoutMasterIdLst>
  <p:sldIdLst>
    <p:sldId id="699" r:id="rId15"/>
    <p:sldId id="628" r:id="rId16"/>
    <p:sldId id="709" r:id="rId17"/>
    <p:sldId id="705" r:id="rId18"/>
    <p:sldId id="706" r:id="rId19"/>
    <p:sldId id="707" r:id="rId20"/>
    <p:sldId id="708" r:id="rId21"/>
    <p:sldId id="710" r:id="rId22"/>
    <p:sldId id="704"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32059"/>
    <a:srgbClr val="002050"/>
    <a:srgbClr val="00006C"/>
    <a:srgbClr val="02163E"/>
    <a:srgbClr val="0000CC"/>
    <a:srgbClr val="AB73D5"/>
    <a:srgbClr val="BB31E1"/>
    <a:srgbClr val="0C6126"/>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941" autoAdjust="0"/>
    <p:restoredTop sz="93809" autoAdjust="0"/>
  </p:normalViewPr>
  <p:slideViewPr>
    <p:cSldViewPr snapToObjects="1">
      <p:cViewPr varScale="1">
        <p:scale>
          <a:sx n="122" d="100"/>
          <a:sy n="122" d="100"/>
        </p:scale>
        <p:origin x="256" y="80"/>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notesViewPr>
    <p:cSldViewPr snapToObjects="1">
      <p:cViewPr varScale="1">
        <p:scale>
          <a:sx n="101" d="100"/>
          <a:sy n="101" d="100"/>
        </p:scale>
        <p:origin x="355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7.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Segoe UI Light"/>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9347C6-9BE5-204B-9A6F-54AE008DB119}" type="datetimeFigureOut">
              <a:rPr lang="en-US">
                <a:latin typeface="Segoe UI Light"/>
              </a:rPr>
              <a:pPr/>
              <a:t>11/27/2019</a:t>
            </a:fld>
            <a:endParaRPr lang="en-US" dirty="0">
              <a:latin typeface="Segoe UI Light"/>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Segoe UI Light"/>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D249BE-94E4-134E-BF41-A4CA4375EF59}" type="slidenum">
              <a:rPr lang="en-US">
                <a:latin typeface="Segoe UI Light"/>
              </a:rPr>
              <a:pPr/>
              <a:t>‹#›</a:t>
            </a:fld>
            <a:endParaRPr lang="en-US" dirty="0">
              <a:latin typeface="Segoe UI Light"/>
            </a:endParaRPr>
          </a:p>
        </p:txBody>
      </p:sp>
    </p:spTree>
    <p:extLst>
      <p:ext uri="{BB962C8B-B14F-4D97-AF65-F5344CB8AC3E}">
        <p14:creationId xmlns:p14="http://schemas.microsoft.com/office/powerpoint/2010/main" val="2829108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Light"/>
              </a:defRPr>
            </a:lvl1pPr>
          </a:lstStyle>
          <a:p>
            <a:fld id="{CF83C616-A060-F146-95CE-1151FD29EA79}" type="datetimeFigureOut">
              <a:rPr lang="en-US"/>
              <a:pPr/>
              <a:t>11/27/2019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egoe U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egoe UI Light"/>
              </a:defRPr>
            </a:lvl1pPr>
          </a:lstStyle>
          <a:p>
            <a:fld id="{675416BA-65F7-274A-AD61-D0FA78F3AA6E}" type="slidenum">
              <a:rPr lang="en-US"/>
              <a:pPr/>
              <a:t>‹#›</a:t>
            </a:fld>
            <a:endParaRPr lang="en-US" dirty="0"/>
          </a:p>
        </p:txBody>
      </p:sp>
    </p:spTree>
    <p:extLst>
      <p:ext uri="{BB962C8B-B14F-4D97-AF65-F5344CB8AC3E}">
        <p14:creationId xmlns:p14="http://schemas.microsoft.com/office/powerpoint/2010/main" val="92552937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Segoe UI Light"/>
        <a:ea typeface="+mn-ea"/>
        <a:cs typeface="+mn-cs"/>
      </a:defRPr>
    </a:lvl1pPr>
    <a:lvl2pPr marL="457200" algn="l" defTabSz="457200" rtl="0" eaLnBrk="1" latinLnBrk="0" hangingPunct="1">
      <a:defRPr sz="1200" kern="1200">
        <a:solidFill>
          <a:schemeClr val="tx1"/>
        </a:solidFill>
        <a:latin typeface="Segoe UI Light"/>
        <a:ea typeface="+mn-ea"/>
        <a:cs typeface="+mn-cs"/>
      </a:defRPr>
    </a:lvl2pPr>
    <a:lvl3pPr marL="914400" algn="l" defTabSz="457200" rtl="0" eaLnBrk="1" latinLnBrk="0" hangingPunct="1">
      <a:defRPr sz="1200" kern="1200">
        <a:solidFill>
          <a:schemeClr val="tx1"/>
        </a:solidFill>
        <a:latin typeface="Segoe UI Light"/>
        <a:ea typeface="+mn-ea"/>
        <a:cs typeface="+mn-cs"/>
      </a:defRPr>
    </a:lvl3pPr>
    <a:lvl4pPr marL="1371600" algn="l" defTabSz="457200" rtl="0" eaLnBrk="1" latinLnBrk="0" hangingPunct="1">
      <a:defRPr sz="1200" kern="1200">
        <a:solidFill>
          <a:schemeClr val="tx1"/>
        </a:solidFill>
        <a:latin typeface="Segoe UI Light"/>
        <a:ea typeface="+mn-ea"/>
        <a:cs typeface="+mn-cs"/>
      </a:defRPr>
    </a:lvl4pPr>
    <a:lvl5pPr marL="1828800" algn="l" defTabSz="457200" rtl="0" eaLnBrk="1" latinLnBrk="0" hangingPunct="1">
      <a:defRPr sz="1200" kern="1200">
        <a:solidFill>
          <a:schemeClr val="tx1"/>
        </a:solidFill>
        <a:latin typeface="Segoe UI Ligh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5416BA-65F7-274A-AD61-D0FA78F3AA6E}" type="slidenum">
              <a:rPr lang="en-US" smtClean="0"/>
              <a:pPr/>
              <a:t>1</a:t>
            </a:fld>
            <a:endParaRPr lang="en-US" dirty="0"/>
          </a:p>
        </p:txBody>
      </p:sp>
    </p:spTree>
    <p:extLst>
      <p:ext uri="{BB962C8B-B14F-4D97-AF65-F5344CB8AC3E}">
        <p14:creationId xmlns:p14="http://schemas.microsoft.com/office/powerpoint/2010/main" val="5598368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bin"/><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5.bin"/><Relationship Id="rId1" Type="http://schemas.openxmlformats.org/officeDocument/2006/relationships/slideMaster" Target="../slideMasters/slideMaster3.xml"/><Relationship Id="rId4" Type="http://schemas.openxmlformats.org/officeDocument/2006/relationships/image" Target="../media/image7.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8.bin"/><Relationship Id="rId1" Type="http://schemas.openxmlformats.org/officeDocument/2006/relationships/slideMaster" Target="../slideMasters/slideMaster3.xml"/><Relationship Id="rId4" Type="http://schemas.openxmlformats.org/officeDocument/2006/relationships/image" Target="../media/image7.bin"/></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7.bin"/><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bin"/><Relationship Id="rId2" Type="http://schemas.openxmlformats.org/officeDocument/2006/relationships/image" Target="../media/image9.bin"/><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bin"/><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bin"/><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Master" Target="../slideMasters/slideMaster4.xml"/><Relationship Id="rId5" Type="http://schemas.microsoft.com/office/2007/relationships/hdphoto" Target="../media/hdphoto3.wdp"/><Relationship Id="rId4" Type="http://schemas.openxmlformats.org/officeDocument/2006/relationships/image" Target="../media/image14.png"/></Relationships>
</file>

<file path=ppt/slideLayouts/_rels/slideLayout5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Master" Target="../slideMasters/slideMaster4.xml"/><Relationship Id="rId5" Type="http://schemas.microsoft.com/office/2007/relationships/hdphoto" Target="../media/hdphoto3.wdp"/><Relationship Id="rId4" Type="http://schemas.openxmlformats.org/officeDocument/2006/relationships/image" Target="../media/image14.png"/></Relationships>
</file>

<file path=ppt/slideLayouts/_rels/slideLayout6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Master" Target="../slideMasters/slideMaster4.xml"/><Relationship Id="rId5" Type="http://schemas.microsoft.com/office/2007/relationships/hdphoto" Target="../media/hdphoto3.wdp"/><Relationship Id="rId4" Type="http://schemas.openxmlformats.org/officeDocument/2006/relationships/image" Target="../media/image14.png"/></Relationships>
</file>

<file path=ppt/slideLayouts/_rels/slideLayout6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Master" Target="../slideMasters/slideMaster4.xml"/><Relationship Id="rId5" Type="http://schemas.microsoft.com/office/2007/relationships/hdphoto" Target="../media/hdphoto3.wdp"/><Relationship Id="rId4"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4.xml"/><Relationship Id="rId6" Type="http://schemas.microsoft.com/office/2007/relationships/hdphoto" Target="../media/hdphoto1.wdp"/><Relationship Id="rId5" Type="http://schemas.openxmlformats.org/officeDocument/2006/relationships/image" Target="../media/image12.png"/><Relationship Id="rId4" Type="http://schemas.microsoft.com/office/2007/relationships/hdphoto" Target="../media/hdphoto4.wdp"/></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jpg"/><Relationship Id="rId1" Type="http://schemas.openxmlformats.org/officeDocument/2006/relationships/slideMaster" Target="../slideMasters/slideMaster9.xml"/><Relationship Id="rId4" Type="http://schemas.microsoft.com/office/2007/relationships/hdphoto" Target="../media/hdphoto5.wdp"/></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Master" Target="../slideMasters/slideMaster9.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6.wdp"/></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7.bin"/><Relationship Id="rId2" Type="http://schemas.openxmlformats.org/officeDocument/2006/relationships/image" Target="../media/image6.bin"/><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8.bin"/><Relationship Id="rId1" Type="http://schemas.openxmlformats.org/officeDocument/2006/relationships/slideMaster" Target="../slideMasters/slideMaster10.xml"/><Relationship Id="rId4" Type="http://schemas.openxmlformats.org/officeDocument/2006/relationships/image" Target="../media/image7.bin"/></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7.bin"/><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7.bin"/><Relationship Id="rId2" Type="http://schemas.openxmlformats.org/officeDocument/2006/relationships/image" Target="../media/image9.bin"/><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bin"/><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4.bin"/><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27.jpg"/><Relationship Id="rId1" Type="http://schemas.openxmlformats.org/officeDocument/2006/relationships/slideMaster" Target="../slideMasters/slideMaster11.xml"/><Relationship Id="rId4" Type="http://schemas.openxmlformats.org/officeDocument/2006/relationships/image" Target="../media/image28.png"/></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jpg"/><Relationship Id="rId1" Type="http://schemas.openxmlformats.org/officeDocument/2006/relationships/slideMaster" Target="../slideMasters/slideMaster11.xml"/><Relationship Id="rId4" Type="http://schemas.openxmlformats.org/officeDocument/2006/relationships/image" Target="../media/image6.bin"/></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9.bin"/><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4.bin"/><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4.bin"/><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28.png"/><Relationship Id="rId1" Type="http://schemas.openxmlformats.org/officeDocument/2006/relationships/slideMaster" Target="../slideMasters/slideMaster11.xml"/><Relationship Id="rId5" Type="http://schemas.openxmlformats.org/officeDocument/2006/relationships/image" Target="../media/image31.jpg"/><Relationship Id="rId4" Type="http://schemas.openxmlformats.org/officeDocument/2006/relationships/image" Target="../media/image30.jpg"/></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image" Target="../media/image28.png"/><Relationship Id="rId1" Type="http://schemas.openxmlformats.org/officeDocument/2006/relationships/slideMaster" Target="../slideMasters/slideMaster11.xml"/><Relationship Id="rId4" Type="http://schemas.openxmlformats.org/officeDocument/2006/relationships/image" Target="../media/image32.jp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People-centric IT Tit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385"/>
          <a:stretch/>
        </p:blipFill>
        <p:spPr>
          <a:xfrm>
            <a:off x="-35386" y="-11798"/>
            <a:ext cx="9183872" cy="5169497"/>
          </a:xfrm>
          <a:prstGeom prst="rect">
            <a:avLst/>
          </a:prstGeom>
        </p:spPr>
      </p:pic>
      <p:sp>
        <p:nvSpPr>
          <p:cNvPr id="7" name="Rectangle 6"/>
          <p:cNvSpPr/>
          <p:nvPr userDrawn="1"/>
        </p:nvSpPr>
        <p:spPr bwMode="auto">
          <a:xfrm>
            <a:off x="3167340" y="542220"/>
            <a:ext cx="5976660" cy="4034484"/>
          </a:xfrm>
          <a:prstGeom prst="rect">
            <a:avLst/>
          </a:prstGeom>
          <a:solidFill>
            <a:schemeClr val="accent2">
              <a:alpha val="9098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ctrTitle" hasCustomPrompt="1"/>
          </p:nvPr>
        </p:nvSpPr>
        <p:spPr>
          <a:xfrm>
            <a:off x="3232097" y="1899529"/>
            <a:ext cx="5777445" cy="1265101"/>
          </a:xfrm>
          <a:prstGeom prst="rect">
            <a:avLst/>
          </a:prstGeom>
        </p:spPr>
        <p:txBody>
          <a:bodyPr lIns="146304" tIns="91440" rIns="146304" bIns="91440"/>
          <a:lstStyle>
            <a:lvl1pPr algn="l">
              <a:lnSpc>
                <a:spcPct val="90000"/>
              </a:lnSpc>
              <a:defRPr sz="4412" baseline="0">
                <a:solidFill>
                  <a:schemeClr val="bg1"/>
                </a:solidFill>
              </a:defRPr>
            </a:lvl1pPr>
          </a:lstStyle>
          <a:p>
            <a:r>
              <a:rPr lang="en-US"/>
              <a:t>SQL Server headline</a:t>
            </a:r>
          </a:p>
        </p:txBody>
      </p:sp>
      <p:sp>
        <p:nvSpPr>
          <p:cNvPr id="3" name="Subtitle 2"/>
          <p:cNvSpPr>
            <a:spLocks noGrp="1"/>
          </p:cNvSpPr>
          <p:nvPr>
            <p:ph type="subTitle" idx="1" hasCustomPrompt="1"/>
          </p:nvPr>
        </p:nvSpPr>
        <p:spPr>
          <a:xfrm>
            <a:off x="3232166" y="3231876"/>
            <a:ext cx="5777375" cy="776087"/>
          </a:xfrm>
          <a:prstGeom prst="rect">
            <a:avLst/>
          </a:prstGeom>
        </p:spPr>
        <p:txBody>
          <a:bodyPr lIns="182880" tIns="146304" rIns="182880" bIns="146304"/>
          <a:lstStyle>
            <a:lvl1pPr marL="0" indent="0" algn="l">
              <a:lnSpc>
                <a:spcPct val="90000"/>
              </a:lnSpc>
              <a:buNone/>
              <a:defRPr sz="1618">
                <a:solidFill>
                  <a:schemeClr val="bg1"/>
                </a:solidFill>
                <a:latin typeface="+mn-lt"/>
              </a:defRPr>
            </a:lvl1pPr>
            <a:lvl2pPr marL="336179" indent="0" algn="ctr">
              <a:buNone/>
              <a:defRPr>
                <a:solidFill>
                  <a:schemeClr val="tx1">
                    <a:tint val="75000"/>
                  </a:schemeClr>
                </a:solidFill>
              </a:defRPr>
            </a:lvl2pPr>
            <a:lvl3pPr marL="672358" indent="0" algn="ctr">
              <a:buNone/>
              <a:defRPr>
                <a:solidFill>
                  <a:schemeClr val="tx1">
                    <a:tint val="75000"/>
                  </a:schemeClr>
                </a:solidFill>
              </a:defRPr>
            </a:lvl3pPr>
            <a:lvl4pPr marL="1008537" indent="0" algn="ctr">
              <a:buNone/>
              <a:defRPr>
                <a:solidFill>
                  <a:schemeClr val="tx1">
                    <a:tint val="75000"/>
                  </a:schemeClr>
                </a:solidFill>
              </a:defRPr>
            </a:lvl4pPr>
            <a:lvl5pPr marL="1344717" indent="0" algn="ctr">
              <a:buNone/>
              <a:defRPr>
                <a:solidFill>
                  <a:schemeClr val="tx1">
                    <a:tint val="75000"/>
                  </a:schemeClr>
                </a:solidFill>
              </a:defRPr>
            </a:lvl5pPr>
            <a:lvl6pPr marL="1680896" indent="0" algn="ctr">
              <a:buNone/>
              <a:defRPr>
                <a:solidFill>
                  <a:schemeClr val="tx1">
                    <a:tint val="75000"/>
                  </a:schemeClr>
                </a:solidFill>
              </a:defRPr>
            </a:lvl6pPr>
            <a:lvl7pPr marL="2017075" indent="0" algn="ctr">
              <a:buNone/>
              <a:defRPr>
                <a:solidFill>
                  <a:schemeClr val="tx1">
                    <a:tint val="75000"/>
                  </a:schemeClr>
                </a:solidFill>
              </a:defRPr>
            </a:lvl7pPr>
            <a:lvl8pPr marL="2353254" indent="0" algn="ctr">
              <a:buNone/>
              <a:defRPr>
                <a:solidFill>
                  <a:schemeClr val="tx1">
                    <a:tint val="75000"/>
                  </a:schemeClr>
                </a:solidFill>
              </a:defRPr>
            </a:lvl8pPr>
            <a:lvl9pPr marL="2689433" indent="0" algn="ctr">
              <a:buNone/>
              <a:defRPr>
                <a:solidFill>
                  <a:schemeClr val="tx1">
                    <a:tint val="75000"/>
                  </a:schemeClr>
                </a:solidFill>
              </a:defRPr>
            </a:lvl9pPr>
          </a:lstStyle>
          <a:p>
            <a:r>
              <a:rPr lang="en-US"/>
              <a:t>Speaker Name</a:t>
            </a:r>
            <a:br>
              <a:rPr lang="en-US"/>
            </a:br>
            <a:r>
              <a:rPr lang="en-US"/>
              <a:t>Date</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21368" y="665337"/>
            <a:ext cx="958865" cy="210140"/>
          </a:xfrm>
          <a:prstGeom prst="rect">
            <a:avLst/>
          </a:prstGeom>
        </p:spPr>
      </p:pic>
    </p:spTree>
    <p:extLst>
      <p:ext uri="{BB962C8B-B14F-4D97-AF65-F5344CB8AC3E}">
        <p14:creationId xmlns:p14="http://schemas.microsoft.com/office/powerpoint/2010/main" val="189580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Change 48pt Title">
    <p:bg>
      <p:bgPr>
        <a:solidFill>
          <a:schemeClr val="accent5"/>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5143500"/>
          </a:xfrm>
          <a:prstGeom prst="rect">
            <a:avLst/>
          </a:prstGeom>
        </p:spPr>
        <p:txBody>
          <a:bodyPr/>
          <a:lstStyle>
            <a:lvl1pPr marL="0" indent="0">
              <a:buNone/>
              <a:defRPr>
                <a:solidFill>
                  <a:schemeClr val="bg1"/>
                </a:solidFill>
              </a:defRPr>
            </a:lvl1pPr>
          </a:lstStyle>
          <a:p>
            <a:r>
              <a:rPr lang="en-US"/>
              <a:t>Click icon to add picture</a:t>
            </a:r>
            <a:endParaRPr lang="en-US" dirty="0"/>
          </a:p>
        </p:txBody>
      </p:sp>
      <p:sp>
        <p:nvSpPr>
          <p:cNvPr id="3" name="Text Placeholder 2"/>
          <p:cNvSpPr>
            <a:spLocks noGrp="1"/>
          </p:cNvSpPr>
          <p:nvPr>
            <p:ph type="body" sz="quarter" idx="11"/>
          </p:nvPr>
        </p:nvSpPr>
        <p:spPr>
          <a:xfrm>
            <a:off x="201929" y="890715"/>
            <a:ext cx="3361593" cy="3362070"/>
          </a:xfrm>
          <a:prstGeom prst="rect">
            <a:avLst/>
          </a:prstGeom>
          <a:solidFill>
            <a:schemeClr val="accent5">
              <a:alpha val="90588"/>
            </a:schemeClr>
          </a:solidFill>
        </p:spPr>
        <p:txBody>
          <a:bodyPr lIns="146304" tIns="91440" rIns="146304" bIns="91440">
            <a:noAutofit/>
          </a:bodyPr>
          <a:lstStyle>
            <a:lvl1pPr marL="0" indent="0" algn="l">
              <a:buNone/>
              <a:defRPr lang="en-US" sz="3529" kern="1200" spc="0" baseline="0" dirty="0">
                <a:solidFill>
                  <a:schemeClr val="bg1"/>
                </a:solidFill>
                <a:latin typeface="+mj-lt"/>
                <a:ea typeface="+mn-ea"/>
                <a:cs typeface="+mn-cs"/>
              </a:defRPr>
            </a:lvl1pPr>
            <a:lvl2pPr marL="252110" indent="0" algn="l">
              <a:buNone/>
              <a:defRPr sz="3529"/>
            </a:lvl2pPr>
            <a:lvl3pPr marL="420183" indent="0" algn="l">
              <a:buNone/>
              <a:defRPr sz="3529"/>
            </a:lvl3pPr>
            <a:lvl4pPr marL="588255" indent="0" algn="l">
              <a:buNone/>
              <a:defRPr sz="3529"/>
            </a:lvl4pPr>
            <a:lvl5pPr marL="756328" indent="0" algn="l">
              <a:buNone/>
              <a:defRPr sz="3529"/>
            </a:lvl5pPr>
          </a:lstStyle>
          <a:p>
            <a:pPr marL="0" marR="0" lvl="0" indent="0" algn="l" defTabSz="685845"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p:txBody>
      </p:sp>
      <p:sp>
        <p:nvSpPr>
          <p:cNvPr id="5" name="Footer Placeholder 2"/>
          <p:cNvSpPr>
            <a:spLocks noGrp="1"/>
          </p:cNvSpPr>
          <p:nvPr>
            <p:ph type="ftr" sz="quarter" idx="3"/>
          </p:nvPr>
        </p:nvSpPr>
        <p:spPr>
          <a:xfrm>
            <a:off x="336159" y="4827932"/>
            <a:ext cx="2894705" cy="100862"/>
          </a:xfrm>
          <a:prstGeom prst="rect">
            <a:avLst/>
          </a:prstGeom>
        </p:spPr>
        <p:txBody>
          <a:bodyPr vert="horz" lIns="0" tIns="0" rIns="91440" bIns="0" rtlCol="0" anchor="ctr"/>
          <a:lstStyle>
            <a:lvl1pPr marL="0" algn="l" defTabSz="685845" rtl="0" eaLnBrk="1" latinLnBrk="0" hangingPunct="1">
              <a:defRPr lang="en-US" sz="662" kern="1200">
                <a:solidFill>
                  <a:schemeClr val="bg1"/>
                </a:solidFill>
                <a:latin typeface="+mn-lt"/>
                <a:ea typeface="+mn-ea"/>
                <a:cs typeface="+mn-cs"/>
              </a:defRPr>
            </a:lvl1pPr>
          </a:lstStyle>
          <a:p>
            <a:endParaRPr>
              <a:solidFill>
                <a:srgbClr val="FFFFFF"/>
              </a:solidFill>
            </a:endParaRPr>
          </a:p>
        </p:txBody>
      </p:sp>
      <p:sp>
        <p:nvSpPr>
          <p:cNvPr id="6" name="Slide Number Placeholder 4"/>
          <p:cNvSpPr>
            <a:spLocks noGrp="1"/>
          </p:cNvSpPr>
          <p:nvPr>
            <p:ph type="sldNum" sz="quarter" idx="4"/>
          </p:nvPr>
        </p:nvSpPr>
        <p:spPr>
          <a:xfrm>
            <a:off x="8525375" y="4827932"/>
            <a:ext cx="416697" cy="100862"/>
          </a:xfrm>
          <a:prstGeom prst="rect">
            <a:avLst/>
          </a:prstGeom>
        </p:spPr>
        <p:txBody>
          <a:bodyPr vert="horz" lIns="91440" tIns="0" rIns="0" bIns="0" rtlCol="0" anchor="ctr"/>
          <a:lstStyle>
            <a:lvl1pPr algn="r">
              <a:defRPr lang="en-US" sz="662" b="0" kern="1200">
                <a:solidFill>
                  <a:schemeClr val="bg1"/>
                </a:solidFill>
                <a:latin typeface="+mn-lt"/>
                <a:ea typeface="+mn-ea"/>
                <a:cs typeface="+mn-cs"/>
              </a:defRPr>
            </a:lvl1pPr>
          </a:lstStyle>
          <a:p>
            <a:fld id="{27258FFF-F925-446B-8502-81C933981705}" type="slidenum">
              <a:rPr>
                <a:solidFill>
                  <a:srgbClr val="FFFFFF"/>
                </a:solidFill>
              </a:rPr>
              <a:pPr/>
              <a:t>‹#›</a:t>
            </a:fld>
            <a:endParaRPr>
              <a:solidFill>
                <a:srgbClr val="FFFFFF"/>
              </a:solidFill>
            </a:endParaRPr>
          </a:p>
        </p:txBody>
      </p:sp>
    </p:spTree>
    <p:extLst>
      <p:ext uri="{BB962C8B-B14F-4D97-AF65-F5344CB8AC3E}">
        <p14:creationId xmlns:p14="http://schemas.microsoft.com/office/powerpoint/2010/main" val="200231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5"/>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defRPr>
            </a:lvl1pPr>
          </a:lstStyle>
          <a:p>
            <a:endParaRPr>
              <a:solidFill>
                <a:srgbClr val="FFFFFF"/>
              </a:solidFill>
            </a:endParaRPr>
          </a:p>
        </p:txBody>
      </p:sp>
      <p:sp>
        <p:nvSpPr>
          <p:cNvPr id="3" name="Slide Number Placeholder 2"/>
          <p:cNvSpPr>
            <a:spLocks noGrp="1"/>
          </p:cNvSpPr>
          <p:nvPr>
            <p:ph type="sldNum" sz="quarter" idx="11"/>
          </p:nvPr>
        </p:nvSpPr>
        <p:spPr/>
        <p:txBody>
          <a:bodyPr/>
          <a:lstStyle>
            <a:lvl1pPr>
              <a:defRPr>
                <a:solidFill>
                  <a:schemeClr val="bg1"/>
                </a:solidFill>
              </a:defRPr>
            </a:lvl1pPr>
          </a:lstStyle>
          <a:p>
            <a:fld id="{27258FFF-F925-446B-8502-81C933981705}" type="slidenum">
              <a:rPr>
                <a:solidFill>
                  <a:srgbClr val="FFFFFF"/>
                </a:solidFill>
              </a:rPr>
              <a:pPr/>
              <a:t>‹#›</a:t>
            </a:fld>
            <a:endParaRPr>
              <a:solidFill>
                <a:srgbClr val="FFFFFF"/>
              </a:solidFill>
            </a:endParaRPr>
          </a:p>
        </p:txBody>
      </p:sp>
    </p:spTree>
    <p:extLst>
      <p:ext uri="{BB962C8B-B14F-4D97-AF65-F5344CB8AC3E}">
        <p14:creationId xmlns:p14="http://schemas.microsoft.com/office/powerpoint/2010/main" val="270175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4pt Title">
    <p:bg>
      <p:bgPr>
        <a:solidFill>
          <a:schemeClr val="accent5"/>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lvl1pPr>
              <a:defRPr>
                <a:solidFill>
                  <a:schemeClr val="bg1"/>
                </a:solidFill>
              </a:defRPr>
            </a:lvl1pPr>
          </a:lstStyle>
          <a:p>
            <a:endParaRPr>
              <a:solidFill>
                <a:srgbClr val="FFFFFF"/>
              </a:solidFill>
            </a:endParaRPr>
          </a:p>
        </p:txBody>
      </p:sp>
      <p:sp>
        <p:nvSpPr>
          <p:cNvPr id="3" name="Slide Number Placeholder 2"/>
          <p:cNvSpPr>
            <a:spLocks noGrp="1"/>
          </p:cNvSpPr>
          <p:nvPr>
            <p:ph type="sldNum" sz="quarter" idx="15"/>
          </p:nvPr>
        </p:nvSpPr>
        <p:spPr/>
        <p:txBody>
          <a:bodyPr/>
          <a:lstStyle>
            <a:lvl1pPr>
              <a:defRPr>
                <a:solidFill>
                  <a:schemeClr val="bg1"/>
                </a:solidFill>
              </a:defRPr>
            </a:lvl1pPr>
          </a:lstStyle>
          <a:p>
            <a:fld id="{27258FFF-F925-446B-8502-81C933981705}" type="slidenum">
              <a:rPr>
                <a:solidFill>
                  <a:srgbClr val="FFFFFF"/>
                </a:solidFill>
              </a:rPr>
              <a:pPr/>
              <a:t>‹#›</a:t>
            </a:fld>
            <a:endParaRPr>
              <a:solidFill>
                <a:srgbClr val="FFFFFF"/>
              </a:solidFill>
            </a:endParaRPr>
          </a:p>
        </p:txBody>
      </p:sp>
      <p:sp>
        <p:nvSpPr>
          <p:cNvPr id="10" name="Text Placeholder 4"/>
          <p:cNvSpPr>
            <a:spLocks noGrp="1"/>
          </p:cNvSpPr>
          <p:nvPr>
            <p:ph type="body" sz="quarter" idx="10"/>
          </p:nvPr>
        </p:nvSpPr>
        <p:spPr>
          <a:xfrm>
            <a:off x="202062" y="276244"/>
            <a:ext cx="4706094" cy="336203"/>
          </a:xfrm>
          <a:prstGeom prst="rect">
            <a:avLst/>
          </a:prstGeom>
        </p:spPr>
        <p:txBody>
          <a:bodyPr lIns="182880" tIns="146304" rIns="182880" bIns="146304" anchor="ctr" anchorCtr="0"/>
          <a:lstStyle>
            <a:lvl1pPr marL="0" indent="0">
              <a:lnSpc>
                <a:spcPts val="2059"/>
              </a:lnSpc>
              <a:spcBef>
                <a:spcPts val="0"/>
              </a:spcBef>
              <a:buFontTx/>
              <a:buNone/>
              <a:defRPr sz="1765">
                <a:solidFill>
                  <a:schemeClr val="bg1"/>
                </a:solidFill>
                <a:latin typeface="+mj-lt"/>
              </a:defRPr>
            </a:lvl1pPr>
            <a:lvl2pPr marL="252110" indent="0">
              <a:buFontTx/>
              <a:buNone/>
              <a:defRPr sz="1765">
                <a:latin typeface="Segoe Pro Light"/>
              </a:defRPr>
            </a:lvl2pPr>
            <a:lvl3pPr marL="420183" indent="0">
              <a:buFontTx/>
              <a:buNone/>
              <a:defRPr sz="1765">
                <a:latin typeface="Segoe Pro Light"/>
              </a:defRPr>
            </a:lvl3pPr>
            <a:lvl4pPr marL="588255" indent="0">
              <a:buFontTx/>
              <a:buNone/>
              <a:defRPr sz="1765">
                <a:latin typeface="Segoe Pro Light"/>
              </a:defRPr>
            </a:lvl4pPr>
            <a:lvl5pPr marL="756328" indent="0">
              <a:buFontTx/>
              <a:buNone/>
              <a:defRPr sz="1765">
                <a:latin typeface="Segoe Pro Light"/>
              </a:defRPr>
            </a:lvl5pPr>
          </a:lstStyle>
          <a:p>
            <a:pPr lvl="0"/>
            <a:r>
              <a:rPr lang="en-US" dirty="0"/>
              <a:t>Click to edit Master </a:t>
            </a:r>
            <a:r>
              <a:rPr lang="en-US"/>
              <a:t>text styles</a:t>
            </a:r>
          </a:p>
        </p:txBody>
      </p:sp>
    </p:spTree>
    <p:extLst>
      <p:ext uri="{BB962C8B-B14F-4D97-AF65-F5344CB8AC3E}">
        <p14:creationId xmlns:p14="http://schemas.microsoft.com/office/powerpoint/2010/main" val="727147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tement">
    <p:bg>
      <p:bgPr>
        <a:solidFill>
          <a:schemeClr val="accent5"/>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3408543" y="1563140"/>
            <a:ext cx="2575106" cy="2058060"/>
          </a:xfrm>
          <a:prstGeom prst="rect">
            <a:avLst/>
          </a:prstGeom>
        </p:spPr>
        <p:txBody>
          <a:bodyPr lIns="146304" tIns="91440" rIns="146304" bIns="91440" anchor="ctr">
            <a:noAutofit/>
          </a:bodyPr>
          <a:lstStyle>
            <a:lvl1pPr marL="0" indent="0">
              <a:lnSpc>
                <a:spcPts val="4412"/>
              </a:lnSpc>
              <a:spcBef>
                <a:spcPts val="0"/>
              </a:spcBef>
              <a:spcAft>
                <a:spcPts val="0"/>
              </a:spcAft>
              <a:buFontTx/>
              <a:buNone/>
              <a:defRPr sz="3971" b="0" i="0" baseline="0">
                <a:solidFill>
                  <a:schemeClr val="bg1"/>
                </a:solidFill>
                <a:latin typeface="+mj-lt"/>
              </a:defRPr>
            </a:lvl1pPr>
          </a:lstStyle>
          <a:p>
            <a:pPr lvl="0"/>
            <a:r>
              <a:rPr lang="en-US"/>
              <a:t>SQL Server</a:t>
            </a:r>
            <a:br>
              <a:rPr lang="en-US"/>
            </a:br>
            <a:r>
              <a:rPr lang="en-US"/>
              <a:t>statement</a:t>
            </a:r>
          </a:p>
        </p:txBody>
      </p:sp>
      <p:sp>
        <p:nvSpPr>
          <p:cNvPr id="2" name="Footer Placeholder 1"/>
          <p:cNvSpPr>
            <a:spLocks noGrp="1"/>
          </p:cNvSpPr>
          <p:nvPr>
            <p:ph type="ftr" sz="quarter" idx="11"/>
          </p:nvPr>
        </p:nvSpPr>
        <p:spPr/>
        <p:txBody>
          <a:bodyPr/>
          <a:lstStyle>
            <a:lvl1pPr>
              <a:defRPr>
                <a:solidFill>
                  <a:schemeClr val="bg1"/>
                </a:solidFill>
              </a:defRPr>
            </a:lvl1pPr>
          </a:lstStyle>
          <a:p>
            <a:endParaRPr>
              <a:solidFill>
                <a:srgbClr val="FFFFFF"/>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7258FFF-F925-446B-8502-81C933981705}" type="slidenum">
              <a:rPr>
                <a:solidFill>
                  <a:srgbClr val="FFFFFF"/>
                </a:solidFill>
              </a:rPr>
              <a:pPr/>
              <a:t>‹#›</a:t>
            </a:fld>
            <a:endParaRPr>
              <a:solidFill>
                <a:srgbClr val="FFFFFF"/>
              </a:solidFill>
            </a:endParaRPr>
          </a:p>
        </p:txBody>
      </p:sp>
      <p:sp>
        <p:nvSpPr>
          <p:cNvPr id="7" name="Rectangle 6"/>
          <p:cNvSpPr/>
          <p:nvPr userDrawn="1"/>
        </p:nvSpPr>
        <p:spPr bwMode="auto">
          <a:xfrm>
            <a:off x="2891204" y="890715"/>
            <a:ext cx="403384" cy="40343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5849413" y="3850513"/>
            <a:ext cx="403384" cy="40343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userDrawn="1"/>
        </p:nvSpPr>
        <p:spPr bwMode="auto">
          <a:xfrm>
            <a:off x="2891204" y="3849351"/>
            <a:ext cx="403384" cy="40343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userDrawn="1"/>
        </p:nvSpPr>
        <p:spPr bwMode="auto">
          <a:xfrm>
            <a:off x="5849413" y="890715"/>
            <a:ext cx="403384" cy="40343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15627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tmplLst>
          <p:tmpl>
            <p:tnLst>
              <p:par>
                <p:cTn presetID="53" presetClass="entr" presetSubtype="528" fill="hold" nodeType="after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anim calcmode="lin" valueType="num">
                      <p:cBhvr>
                        <p:cTn dur="500" fill="hold"/>
                        <p:tgtEl>
                          <p:spTgt spid="5"/>
                        </p:tgtEl>
                        <p:attrNameLst>
                          <p:attrName>ppt_x</p:attrName>
                        </p:attrNameLst>
                      </p:cBhvr>
                      <p:tavLst>
                        <p:tav tm="0">
                          <p:val>
                            <p:fltVal val="0.5"/>
                          </p:val>
                        </p:tav>
                        <p:tav tm="100000">
                          <p:val>
                            <p:strVal val="#ppt_x"/>
                          </p:val>
                        </p:tav>
                      </p:tavLst>
                    </p:anim>
                    <p:anim calcmode="lin" valueType="num">
                      <p:cBhvr>
                        <p:cTn dur="500" fill="hold"/>
                        <p:tgtEl>
                          <p:spTgt spid="5"/>
                        </p:tgtEl>
                        <p:attrNameLst>
                          <p:attrName>ppt_y</p:attrName>
                        </p:attrNameLst>
                      </p:cBhvr>
                      <p:tavLst>
                        <p:tav tm="0">
                          <p:val>
                            <p:fltVal val="0.5"/>
                          </p:val>
                        </p:tav>
                        <p:tav tm="100000">
                          <p:val>
                            <p:strVal val="#ppt_y"/>
                          </p:val>
                        </p:tav>
                      </p:tavLst>
                    </p:anim>
                  </p:childTnLst>
                </p:cTn>
              </p:par>
            </p:tnLst>
          </p:tmpl>
        </p:tmplLst>
      </p:bldP>
      <p:bldP spid="7" grpId="0" animBg="1"/>
      <p:bldP spid="8" grpId="0" animBg="1"/>
      <p:bldP spid="9" grpId="0" animBg="1"/>
      <p:bldP spid="10"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 Categories">
    <p:bg>
      <p:bgPr>
        <a:solidFill>
          <a:schemeClr val="accent5"/>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a:solidFill>
            <a:schemeClr val="accent5"/>
          </a:solidFill>
        </p:spPr>
        <p:txBody>
          <a:bodyPr/>
          <a:lstStyle>
            <a:lvl1pPr>
              <a:defRPr>
                <a:solidFill>
                  <a:schemeClr val="bg1"/>
                </a:solidFill>
              </a:defRPr>
            </a:lvl1pPr>
          </a:lstStyle>
          <a:p>
            <a:endParaRPr>
              <a:solidFill>
                <a:srgbClr val="FFFFFF"/>
              </a:solidFill>
            </a:endParaRPr>
          </a:p>
        </p:txBody>
      </p:sp>
      <p:sp>
        <p:nvSpPr>
          <p:cNvPr id="3" name="Slide Number Placeholder 2"/>
          <p:cNvSpPr>
            <a:spLocks noGrp="1"/>
          </p:cNvSpPr>
          <p:nvPr>
            <p:ph type="sldNum" sz="quarter" idx="15"/>
          </p:nvPr>
        </p:nvSpPr>
        <p:spPr>
          <a:solidFill>
            <a:schemeClr val="accent5"/>
          </a:solidFill>
        </p:spPr>
        <p:txBody>
          <a:bodyPr/>
          <a:lstStyle>
            <a:lvl1pPr>
              <a:defRPr>
                <a:solidFill>
                  <a:schemeClr val="bg1"/>
                </a:solidFill>
              </a:defRPr>
            </a:lvl1pPr>
          </a:lstStyle>
          <a:p>
            <a:fld id="{27258FFF-F925-446B-8502-81C933981705}" type="slidenum">
              <a:rPr>
                <a:solidFill>
                  <a:srgbClr val="FFFFFF"/>
                </a:solidFill>
              </a:rPr>
              <a:pPr/>
              <a:t>‹#›</a:t>
            </a:fld>
            <a:endParaRPr>
              <a:solidFill>
                <a:srgbClr val="FFFFFF"/>
              </a:solidFill>
            </a:endParaRPr>
          </a:p>
        </p:txBody>
      </p:sp>
      <p:sp>
        <p:nvSpPr>
          <p:cNvPr id="10" name="Text Placeholder 4"/>
          <p:cNvSpPr>
            <a:spLocks noGrp="1"/>
          </p:cNvSpPr>
          <p:nvPr>
            <p:ph type="body" sz="quarter" idx="10"/>
          </p:nvPr>
        </p:nvSpPr>
        <p:spPr>
          <a:xfrm>
            <a:off x="202062" y="276244"/>
            <a:ext cx="4706094" cy="336203"/>
          </a:xfrm>
          <a:prstGeom prst="rect">
            <a:avLst/>
          </a:prstGeom>
        </p:spPr>
        <p:txBody>
          <a:bodyPr lIns="182880" tIns="146304" rIns="182880" bIns="146304" anchor="ctr" anchorCtr="0"/>
          <a:lstStyle>
            <a:lvl1pPr marL="0" indent="0">
              <a:lnSpc>
                <a:spcPts val="2059"/>
              </a:lnSpc>
              <a:spcBef>
                <a:spcPts val="0"/>
              </a:spcBef>
              <a:buFontTx/>
              <a:buNone/>
              <a:defRPr sz="1765">
                <a:solidFill>
                  <a:schemeClr val="bg1"/>
                </a:solidFill>
                <a:latin typeface="+mj-lt"/>
              </a:defRPr>
            </a:lvl1pPr>
            <a:lvl2pPr marL="252110" indent="0">
              <a:buFontTx/>
              <a:buNone/>
              <a:defRPr sz="1765">
                <a:latin typeface="Segoe Pro Light"/>
              </a:defRPr>
            </a:lvl2pPr>
            <a:lvl3pPr marL="420183" indent="0">
              <a:buFontTx/>
              <a:buNone/>
              <a:defRPr sz="1765">
                <a:latin typeface="Segoe Pro Light"/>
              </a:defRPr>
            </a:lvl3pPr>
            <a:lvl4pPr marL="588255" indent="0">
              <a:buFontTx/>
              <a:buNone/>
              <a:defRPr sz="1765">
                <a:latin typeface="Segoe Pro Light"/>
              </a:defRPr>
            </a:lvl4pPr>
            <a:lvl5pPr marL="756328" indent="0">
              <a:buFontTx/>
              <a:buNone/>
              <a:defRPr sz="1765">
                <a:latin typeface="Segoe Pro Light"/>
              </a:defRPr>
            </a:lvl5pPr>
          </a:lstStyle>
          <a:p>
            <a:pPr lvl="0"/>
            <a:r>
              <a:rPr lang="en-US" dirty="0"/>
              <a:t>Click to edit Master </a:t>
            </a:r>
            <a:r>
              <a:rPr lang="en-US"/>
              <a:t>text styles</a:t>
            </a:r>
          </a:p>
        </p:txBody>
      </p:sp>
      <p:sp>
        <p:nvSpPr>
          <p:cNvPr id="7" name="Text Placeholder 26"/>
          <p:cNvSpPr>
            <a:spLocks noGrp="1"/>
          </p:cNvSpPr>
          <p:nvPr>
            <p:ph type="body" sz="quarter" idx="29" hasCustomPrompt="1"/>
          </p:nvPr>
        </p:nvSpPr>
        <p:spPr>
          <a:xfrm>
            <a:off x="336439" y="802947"/>
            <a:ext cx="2016956" cy="2017242"/>
          </a:xfrm>
          <a:prstGeom prst="rect">
            <a:avLst/>
          </a:prstGeom>
          <a:solidFill>
            <a:schemeClr val="bg1"/>
          </a:solidFill>
        </p:spPr>
        <p:txBody>
          <a:bodyPr lIns="146304" tIns="91440" rIns="146304" bIns="91440">
            <a:noAutofit/>
          </a:bodyPr>
          <a:lstStyle>
            <a:lvl1pPr marL="0" indent="0">
              <a:lnSpc>
                <a:spcPct val="90000"/>
              </a:lnSpc>
              <a:buFontTx/>
              <a:buNone/>
              <a:defRPr sz="1765">
                <a:solidFill>
                  <a:schemeClr val="accent5"/>
                </a:soli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a:t>
            </a:r>
            <a:r>
              <a:rPr lang="en-US"/>
              <a:t>to edit </a:t>
            </a:r>
            <a:br>
              <a:rPr lang="en-US" dirty="0"/>
            </a:br>
            <a:r>
              <a:rPr lang="en-US" dirty="0"/>
              <a:t>Master text styles</a:t>
            </a:r>
          </a:p>
        </p:txBody>
      </p:sp>
      <p:sp>
        <p:nvSpPr>
          <p:cNvPr id="8" name="Text Placeholder 26"/>
          <p:cNvSpPr>
            <a:spLocks noGrp="1"/>
          </p:cNvSpPr>
          <p:nvPr>
            <p:ph type="body" sz="quarter" idx="30" hasCustomPrompt="1"/>
          </p:nvPr>
        </p:nvSpPr>
        <p:spPr>
          <a:xfrm>
            <a:off x="2443100" y="802947"/>
            <a:ext cx="2016746" cy="2017242"/>
          </a:xfrm>
          <a:prstGeom prst="rect">
            <a:avLst/>
          </a:prstGeom>
          <a:solidFill>
            <a:schemeClr val="bg1"/>
          </a:solidFill>
        </p:spPr>
        <p:txBody>
          <a:bodyPr lIns="146304" tIns="91440" rIns="146304" bIns="91440">
            <a:noAutofit/>
          </a:bodyPr>
          <a:lstStyle>
            <a:lvl1pPr marL="0" indent="0">
              <a:lnSpc>
                <a:spcPct val="90000"/>
              </a:lnSpc>
              <a:buFontTx/>
              <a:buNone/>
              <a:defRPr sz="1765">
                <a:solidFill>
                  <a:schemeClr val="accent5"/>
                </a:soli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9" name="Text Placeholder 26"/>
          <p:cNvSpPr>
            <a:spLocks noGrp="1"/>
          </p:cNvSpPr>
          <p:nvPr>
            <p:ph type="body" sz="quarter" idx="32" hasCustomPrompt="1"/>
          </p:nvPr>
        </p:nvSpPr>
        <p:spPr>
          <a:xfrm>
            <a:off x="4549551" y="802947"/>
            <a:ext cx="2016746" cy="2017242"/>
          </a:xfrm>
          <a:prstGeom prst="rect">
            <a:avLst/>
          </a:prstGeom>
          <a:solidFill>
            <a:schemeClr val="bg1"/>
          </a:solidFill>
        </p:spPr>
        <p:txBody>
          <a:bodyPr lIns="146304" tIns="91440" rIns="146304" bIns="91440">
            <a:noAutofit/>
          </a:bodyPr>
          <a:lstStyle>
            <a:lvl1pPr marL="0" indent="0">
              <a:lnSpc>
                <a:spcPct val="90000"/>
              </a:lnSpc>
              <a:buFontTx/>
              <a:buNone/>
              <a:defRPr sz="1765">
                <a:solidFill>
                  <a:schemeClr val="accent5"/>
                </a:soli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11" name="Text Placeholder 26"/>
          <p:cNvSpPr>
            <a:spLocks noGrp="1"/>
          </p:cNvSpPr>
          <p:nvPr>
            <p:ph type="body" sz="quarter" idx="33" hasCustomPrompt="1"/>
          </p:nvPr>
        </p:nvSpPr>
        <p:spPr>
          <a:xfrm>
            <a:off x="6656003" y="802947"/>
            <a:ext cx="2016746" cy="2017242"/>
          </a:xfrm>
          <a:prstGeom prst="rect">
            <a:avLst/>
          </a:prstGeom>
          <a:solidFill>
            <a:schemeClr val="bg1"/>
          </a:solidFill>
        </p:spPr>
        <p:txBody>
          <a:bodyPr lIns="146304" tIns="91440" rIns="146304" bIns="91440">
            <a:noAutofit/>
          </a:bodyPr>
          <a:lstStyle>
            <a:lvl1pPr marL="0" indent="0">
              <a:lnSpc>
                <a:spcPct val="90000"/>
              </a:lnSpc>
              <a:buFontTx/>
              <a:buNone/>
              <a:defRPr sz="1765">
                <a:solidFill>
                  <a:schemeClr val="accent5"/>
                </a:soli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12" name="Text Placeholder 26"/>
          <p:cNvSpPr>
            <a:spLocks noGrp="1"/>
          </p:cNvSpPr>
          <p:nvPr>
            <p:ph type="body" sz="quarter" idx="38" hasCustomPrompt="1"/>
          </p:nvPr>
        </p:nvSpPr>
        <p:spPr>
          <a:xfrm>
            <a:off x="336439" y="2907952"/>
            <a:ext cx="2016956" cy="1883017"/>
          </a:xfrm>
          <a:prstGeom prst="rect">
            <a:avLst/>
          </a:prstGeom>
          <a:solidFill>
            <a:srgbClr val="DC3C00"/>
          </a:solidFill>
        </p:spPr>
        <p:txBody>
          <a:bodyPr lIns="182880" tIns="146304" bIns="146304">
            <a:noAutofit/>
          </a:bodyPr>
          <a:lstStyle>
            <a:lvl1pPr marL="0" indent="0">
              <a:lnSpc>
                <a:spcPct val="90000"/>
              </a:lnSpc>
              <a:spcBef>
                <a:spcPts val="0"/>
              </a:spcBef>
              <a:spcAft>
                <a:spcPts val="441"/>
              </a:spcAft>
              <a:buFontTx/>
              <a:buNone/>
              <a:defRPr sz="882" b="0">
                <a:solidFill>
                  <a:schemeClr val="bg1"/>
                </a:soli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a:t>Lower boxes are Orange 166</a:t>
            </a:r>
          </a:p>
          <a:p>
            <a:pPr lvl="0"/>
            <a:r>
              <a:rPr lang="en-US"/>
              <a:t>(R=220 G=608 B=0)</a:t>
            </a:r>
            <a:endParaRPr lang="en-US" dirty="0"/>
          </a:p>
        </p:txBody>
      </p:sp>
      <p:sp>
        <p:nvSpPr>
          <p:cNvPr id="13" name="Text Placeholder 26"/>
          <p:cNvSpPr>
            <a:spLocks noGrp="1"/>
          </p:cNvSpPr>
          <p:nvPr>
            <p:ph type="body" sz="quarter" idx="39" hasCustomPrompt="1"/>
          </p:nvPr>
        </p:nvSpPr>
        <p:spPr>
          <a:xfrm>
            <a:off x="2443163" y="2907953"/>
            <a:ext cx="2016746" cy="1882997"/>
          </a:xfrm>
          <a:prstGeom prst="rect">
            <a:avLst/>
          </a:prstGeom>
          <a:solidFill>
            <a:srgbClr val="DC3C00"/>
          </a:solidFill>
        </p:spPr>
        <p:txBody>
          <a:bodyPr lIns="182880" tIns="146304" bIns="146304">
            <a:noAutofit/>
          </a:bodyPr>
          <a:lstStyle>
            <a:lvl1pPr marL="0" indent="0">
              <a:lnSpc>
                <a:spcPts val="1059"/>
              </a:lnSpc>
              <a:spcBef>
                <a:spcPts val="0"/>
              </a:spcBef>
              <a:spcAft>
                <a:spcPts val="441"/>
              </a:spcAft>
              <a:buFontTx/>
              <a:buNone/>
              <a:defRPr sz="882" b="0">
                <a:solidFill>
                  <a:schemeClr val="bg1"/>
                </a:soli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14" name="Text Placeholder 26"/>
          <p:cNvSpPr>
            <a:spLocks noGrp="1"/>
          </p:cNvSpPr>
          <p:nvPr>
            <p:ph type="body" sz="quarter" idx="41" hasCustomPrompt="1"/>
          </p:nvPr>
        </p:nvSpPr>
        <p:spPr>
          <a:xfrm>
            <a:off x="6656191" y="2907953"/>
            <a:ext cx="2016746" cy="1882997"/>
          </a:xfrm>
          <a:prstGeom prst="rect">
            <a:avLst/>
          </a:prstGeom>
          <a:solidFill>
            <a:srgbClr val="DC3C00"/>
          </a:solidFill>
        </p:spPr>
        <p:txBody>
          <a:bodyPr lIns="182880" tIns="146304" bIns="146304">
            <a:noAutofit/>
          </a:bodyPr>
          <a:lstStyle>
            <a:lvl1pPr marL="0" indent="0">
              <a:lnSpc>
                <a:spcPts val="1059"/>
              </a:lnSpc>
              <a:spcBef>
                <a:spcPts val="0"/>
              </a:spcBef>
              <a:spcAft>
                <a:spcPts val="441"/>
              </a:spcAft>
              <a:buFontTx/>
              <a:buNone/>
              <a:defRPr sz="882" b="0">
                <a:solidFill>
                  <a:schemeClr val="bg1"/>
                </a:solidFill>
                <a:latin typeface="Segoe Pro"/>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15" name="Text Placeholder 26"/>
          <p:cNvSpPr>
            <a:spLocks noGrp="1"/>
          </p:cNvSpPr>
          <p:nvPr>
            <p:ph type="body" sz="quarter" idx="42" hasCustomPrompt="1"/>
          </p:nvPr>
        </p:nvSpPr>
        <p:spPr>
          <a:xfrm>
            <a:off x="4549676" y="2907953"/>
            <a:ext cx="2016746" cy="1882997"/>
          </a:xfrm>
          <a:prstGeom prst="rect">
            <a:avLst/>
          </a:prstGeom>
          <a:solidFill>
            <a:srgbClr val="DC3C00"/>
          </a:solidFill>
        </p:spPr>
        <p:txBody>
          <a:bodyPr lIns="182880" tIns="146304" bIns="146304">
            <a:noAutofit/>
          </a:bodyPr>
          <a:lstStyle>
            <a:lvl1pPr marL="0" indent="0">
              <a:lnSpc>
                <a:spcPts val="1059"/>
              </a:lnSpc>
              <a:spcBef>
                <a:spcPts val="0"/>
              </a:spcBef>
              <a:spcAft>
                <a:spcPts val="441"/>
              </a:spcAft>
              <a:buFontTx/>
              <a:buNone/>
              <a:defRPr sz="882" b="0">
                <a:solidFill>
                  <a:schemeClr val="bg1"/>
                </a:soli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Tree>
    <p:extLst>
      <p:ext uri="{BB962C8B-B14F-4D97-AF65-F5344CB8AC3E}">
        <p14:creationId xmlns:p14="http://schemas.microsoft.com/office/powerpoint/2010/main" val="1684955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pt Title/48pt Header">
    <p:bg>
      <p:bgPr>
        <a:solidFill>
          <a:schemeClr val="accent5"/>
        </a:solidFill>
        <a:effectLst/>
      </p:bgPr>
    </p:bg>
    <p:spTree>
      <p:nvGrpSpPr>
        <p:cNvPr id="1" name=""/>
        <p:cNvGrpSpPr/>
        <p:nvPr/>
      </p:nvGrpSpPr>
      <p:grpSpPr>
        <a:xfrm>
          <a:off x="0" y="0"/>
          <a:ext cx="0" cy="0"/>
          <a:chOff x="0" y="0"/>
          <a:chExt cx="0" cy="0"/>
        </a:xfrm>
      </p:grpSpPr>
      <p:sp>
        <p:nvSpPr>
          <p:cNvPr id="6" name="Text Placeholder 4"/>
          <p:cNvSpPr>
            <a:spLocks noGrp="1"/>
          </p:cNvSpPr>
          <p:nvPr>
            <p:ph type="body" sz="quarter" idx="13"/>
          </p:nvPr>
        </p:nvSpPr>
        <p:spPr>
          <a:xfrm>
            <a:off x="190839" y="1102932"/>
            <a:ext cx="6061939" cy="497919"/>
          </a:xfrm>
          <a:prstGeom prst="rect">
            <a:avLst/>
          </a:prstGeom>
        </p:spPr>
        <p:txBody>
          <a:bodyPr lIns="146304" tIns="91440" rIns="146304" bIns="91440"/>
          <a:lstStyle>
            <a:lvl1pPr marL="0" indent="0">
              <a:lnSpc>
                <a:spcPct val="90000"/>
              </a:lnSpc>
              <a:buFontTx/>
              <a:buNone/>
              <a:defRPr sz="3529">
                <a:solidFill>
                  <a:schemeClr val="bg1"/>
                </a:solidFill>
                <a:latin typeface="+mj-lt"/>
              </a:defRPr>
            </a:lvl1pPr>
            <a:lvl2pPr marL="252110" indent="0">
              <a:buFontTx/>
              <a:buNone/>
              <a:defRPr sz="2647">
                <a:latin typeface="Segoe Pro Light"/>
              </a:defRPr>
            </a:lvl2pPr>
            <a:lvl3pPr marL="420183" indent="0">
              <a:buFontTx/>
              <a:buNone/>
              <a:defRPr sz="2647">
                <a:latin typeface="Segoe Pro Light"/>
              </a:defRPr>
            </a:lvl3pPr>
            <a:lvl4pPr marL="588255" indent="0">
              <a:buFontTx/>
              <a:buNone/>
              <a:defRPr sz="2647">
                <a:latin typeface="Segoe Pro Light"/>
              </a:defRPr>
            </a:lvl4pPr>
            <a:lvl5pPr marL="756328" indent="0">
              <a:buFontTx/>
              <a:buNone/>
              <a:defRPr sz="2647">
                <a:latin typeface="Segoe Pro Light"/>
              </a:defRPr>
            </a:lvl5pPr>
          </a:lstStyle>
          <a:p>
            <a:pPr lvl="0"/>
            <a:r>
              <a:rPr lang="en-US" dirty="0"/>
              <a:t>Click to edit Master text styles</a:t>
            </a:r>
          </a:p>
        </p:txBody>
      </p:sp>
      <p:sp>
        <p:nvSpPr>
          <p:cNvPr id="2" name="Footer Placeholder 1"/>
          <p:cNvSpPr>
            <a:spLocks noGrp="1"/>
          </p:cNvSpPr>
          <p:nvPr>
            <p:ph type="ftr" sz="quarter" idx="14"/>
          </p:nvPr>
        </p:nvSpPr>
        <p:spPr/>
        <p:txBody>
          <a:bodyPr/>
          <a:lstStyle>
            <a:lvl1pPr>
              <a:defRPr>
                <a:solidFill>
                  <a:schemeClr val="bg1"/>
                </a:solidFill>
              </a:defRPr>
            </a:lvl1pPr>
          </a:lstStyle>
          <a:p>
            <a:endParaRPr>
              <a:solidFill>
                <a:srgbClr val="FFFFFF"/>
              </a:solidFill>
            </a:endParaRPr>
          </a:p>
        </p:txBody>
      </p:sp>
      <p:sp>
        <p:nvSpPr>
          <p:cNvPr id="3" name="Slide Number Placeholder 2"/>
          <p:cNvSpPr>
            <a:spLocks noGrp="1"/>
          </p:cNvSpPr>
          <p:nvPr>
            <p:ph type="sldNum" sz="quarter" idx="15"/>
          </p:nvPr>
        </p:nvSpPr>
        <p:spPr/>
        <p:txBody>
          <a:bodyPr/>
          <a:lstStyle>
            <a:lvl1pPr>
              <a:defRPr>
                <a:solidFill>
                  <a:schemeClr val="bg1"/>
                </a:solidFill>
              </a:defRPr>
            </a:lvl1pPr>
          </a:lstStyle>
          <a:p>
            <a:fld id="{27258FFF-F925-446B-8502-81C933981705}" type="slidenum">
              <a:rPr>
                <a:solidFill>
                  <a:srgbClr val="FFFFFF"/>
                </a:solidFill>
              </a:rPr>
              <a:pPr/>
              <a:t>‹#›</a:t>
            </a:fld>
            <a:endParaRPr>
              <a:solidFill>
                <a:srgbClr val="FFFFFF"/>
              </a:solidFill>
            </a:endParaRPr>
          </a:p>
        </p:txBody>
      </p:sp>
      <p:sp>
        <p:nvSpPr>
          <p:cNvPr id="10" name="Text Placeholder 4"/>
          <p:cNvSpPr>
            <a:spLocks noGrp="1"/>
          </p:cNvSpPr>
          <p:nvPr>
            <p:ph type="body" sz="quarter" idx="10"/>
          </p:nvPr>
        </p:nvSpPr>
        <p:spPr>
          <a:xfrm>
            <a:off x="202062" y="276244"/>
            <a:ext cx="4706094" cy="336203"/>
          </a:xfrm>
          <a:prstGeom prst="rect">
            <a:avLst/>
          </a:prstGeom>
        </p:spPr>
        <p:txBody>
          <a:bodyPr lIns="182880" tIns="146304" rIns="182880" bIns="146304" anchor="ctr" anchorCtr="0"/>
          <a:lstStyle>
            <a:lvl1pPr marL="0" indent="0">
              <a:lnSpc>
                <a:spcPts val="2059"/>
              </a:lnSpc>
              <a:spcBef>
                <a:spcPts val="0"/>
              </a:spcBef>
              <a:buFontTx/>
              <a:buNone/>
              <a:defRPr sz="1765">
                <a:solidFill>
                  <a:schemeClr val="bg1"/>
                </a:solidFill>
                <a:latin typeface="+mj-lt"/>
              </a:defRPr>
            </a:lvl1pPr>
            <a:lvl2pPr marL="252110" indent="0">
              <a:buFontTx/>
              <a:buNone/>
              <a:defRPr sz="1765">
                <a:latin typeface="Segoe Pro Light"/>
              </a:defRPr>
            </a:lvl2pPr>
            <a:lvl3pPr marL="420183" indent="0">
              <a:buFontTx/>
              <a:buNone/>
              <a:defRPr sz="1765">
                <a:latin typeface="Segoe Pro Light"/>
              </a:defRPr>
            </a:lvl3pPr>
            <a:lvl4pPr marL="588255" indent="0">
              <a:buFontTx/>
              <a:buNone/>
              <a:defRPr sz="1765">
                <a:latin typeface="Segoe Pro Light"/>
              </a:defRPr>
            </a:lvl4pPr>
            <a:lvl5pPr marL="756328" indent="0">
              <a:buFontTx/>
              <a:buNone/>
              <a:defRPr sz="1765">
                <a:latin typeface="Segoe Pro Light"/>
              </a:defRPr>
            </a:lvl5pPr>
          </a:lstStyle>
          <a:p>
            <a:pPr lvl="0"/>
            <a:r>
              <a:rPr lang="en-US" dirty="0"/>
              <a:t>Click to edit Master </a:t>
            </a:r>
            <a:r>
              <a:rPr lang="en-US"/>
              <a:t>text styles</a:t>
            </a:r>
          </a:p>
        </p:txBody>
      </p:sp>
    </p:spTree>
    <p:extLst>
      <p:ext uri="{BB962C8B-B14F-4D97-AF65-F5344CB8AC3E}">
        <p14:creationId xmlns:p14="http://schemas.microsoft.com/office/powerpoint/2010/main" val="41777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8pt Title">
    <p:bg>
      <p:bgPr>
        <a:solidFill>
          <a:schemeClr val="accent5"/>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01929" y="218302"/>
            <a:ext cx="6723186" cy="4034483"/>
          </a:xfrm>
          <a:prstGeom prst="rect">
            <a:avLst/>
          </a:prstGeom>
        </p:spPr>
        <p:txBody>
          <a:bodyPr lIns="146304" tIns="91440" rIns="146304" bIns="91440">
            <a:noAutofit/>
          </a:bodyPr>
          <a:lstStyle>
            <a:lvl1pPr marL="0" indent="0">
              <a:lnSpc>
                <a:spcPct val="90000"/>
              </a:lnSpc>
              <a:spcBef>
                <a:spcPts val="882"/>
              </a:spcBef>
              <a:spcAft>
                <a:spcPts val="1765"/>
              </a:spcAft>
              <a:buFontTx/>
              <a:buNone/>
              <a:defRPr sz="3529" b="0" i="0" baseline="0">
                <a:solidFill>
                  <a:schemeClr val="bg1"/>
                </a:solidFill>
                <a:latin typeface="+mj-lt"/>
              </a:defRPr>
            </a:lvl1pPr>
          </a:lstStyle>
          <a:p>
            <a:pPr lvl="0"/>
            <a:r>
              <a:rPr lang="en-US" dirty="0"/>
              <a:t>Click to edit Master text</a:t>
            </a:r>
          </a:p>
        </p:txBody>
      </p:sp>
      <p:sp>
        <p:nvSpPr>
          <p:cNvPr id="2" name="Footer Placeholder 1"/>
          <p:cNvSpPr>
            <a:spLocks noGrp="1"/>
          </p:cNvSpPr>
          <p:nvPr>
            <p:ph type="ftr" sz="quarter" idx="11"/>
          </p:nvPr>
        </p:nvSpPr>
        <p:spPr/>
        <p:txBody>
          <a:bodyPr/>
          <a:lstStyle>
            <a:lvl1pPr>
              <a:defRPr>
                <a:solidFill>
                  <a:schemeClr val="bg1"/>
                </a:solidFill>
              </a:defRPr>
            </a:lvl1pPr>
          </a:lstStyle>
          <a:p>
            <a:endParaRPr>
              <a:solidFill>
                <a:srgbClr val="FFFFFF"/>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7258FFF-F925-446B-8502-81C933981705}" type="slidenum">
              <a:rPr>
                <a:solidFill>
                  <a:srgbClr val="FFFFFF"/>
                </a:solidFill>
              </a:rPr>
              <a:pPr/>
              <a:t>‹#›</a:t>
            </a:fld>
            <a:endParaRPr>
              <a:solidFill>
                <a:srgbClr val="FFFFFF"/>
              </a:solidFill>
            </a:endParaRPr>
          </a:p>
        </p:txBody>
      </p:sp>
    </p:spTree>
    <p:extLst>
      <p:ext uri="{BB962C8B-B14F-4D97-AF65-F5344CB8AC3E}">
        <p14:creationId xmlns:p14="http://schemas.microsoft.com/office/powerpoint/2010/main" val="46302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image background">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0" y="0"/>
            <a:ext cx="9144000" cy="5143500"/>
          </a:xfrm>
          <a:prstGeom prst="rect">
            <a:avLst/>
          </a:prstGeom>
        </p:spPr>
        <p:txBody>
          <a:bodyPr vert="horz"/>
          <a:lstStyle>
            <a:lvl1pPr>
              <a:buFontTx/>
              <a:buNone/>
              <a:defRPr sz="1400">
                <a:solidFill>
                  <a:srgbClr val="000000"/>
                </a:solidFill>
                <a:latin typeface="+mn-lt"/>
              </a:defRPr>
            </a:lvl1pPr>
          </a:lstStyle>
          <a:p>
            <a:r>
              <a:rPr lang="en-US" dirty="0"/>
              <a:t>Drag picture to placeholder or click icon to add</a:t>
            </a:r>
          </a:p>
        </p:txBody>
      </p:sp>
      <p:sp>
        <p:nvSpPr>
          <p:cNvPr id="17" name="Title 16"/>
          <p:cNvSpPr>
            <a:spLocks noGrp="1"/>
          </p:cNvSpPr>
          <p:nvPr>
            <p:ph type="title" hasCustomPrompt="1"/>
          </p:nvPr>
        </p:nvSpPr>
        <p:spPr>
          <a:xfrm>
            <a:off x="0" y="914400"/>
            <a:ext cx="3657600" cy="1828800"/>
          </a:xfrm>
          <a:prstGeom prst="rect">
            <a:avLst/>
          </a:prstGeom>
          <a:solidFill>
            <a:schemeClr val="accent1">
              <a:alpha val="94000"/>
            </a:schemeClr>
          </a:solidFill>
        </p:spPr>
        <p:txBody>
          <a:bodyPr vert="horz" lIns="182880" tIns="137160">
            <a:normAutofit/>
          </a:bodyPr>
          <a:lstStyle>
            <a:lvl1pPr algn="l">
              <a:defRPr sz="3000">
                <a:latin typeface="Segoe UI Light" pitchFamily="34" charset="0"/>
                <a:cs typeface="Segoe UI Light" pitchFamily="34" charset="0"/>
              </a:defRPr>
            </a:lvl1pPr>
          </a:lstStyle>
          <a:p>
            <a:pPr lvl="0"/>
            <a:r>
              <a:rPr lang="en-US" dirty="0"/>
              <a:t>Click to edit slide content</a:t>
            </a:r>
          </a:p>
        </p:txBody>
      </p:sp>
      <p:sp>
        <p:nvSpPr>
          <p:cNvPr id="8" name="Text Placeholder 18"/>
          <p:cNvSpPr>
            <a:spLocks noGrp="1"/>
          </p:cNvSpPr>
          <p:nvPr>
            <p:ph type="body" sz="quarter" idx="16" hasCustomPrompt="1"/>
          </p:nvPr>
        </p:nvSpPr>
        <p:spPr>
          <a:xfrm>
            <a:off x="0" y="2738854"/>
            <a:ext cx="1828800" cy="914400"/>
          </a:xfrm>
          <a:prstGeom prst="rect">
            <a:avLst/>
          </a:prstGeom>
          <a:solidFill>
            <a:schemeClr val="bg2">
              <a:alpha val="89000"/>
            </a:schemeClr>
          </a:solidFill>
        </p:spPr>
        <p:txBody>
          <a:bodyPr vert="horz" lIns="182880" tIns="137160">
            <a:normAutofit/>
          </a:bodyPr>
          <a:lstStyle>
            <a:lvl1pPr marL="0" indent="0">
              <a:lnSpc>
                <a:spcPct val="100000"/>
              </a:lnSpc>
              <a:buFontTx/>
              <a:buNone/>
              <a:defRPr sz="1400" baseline="0">
                <a:solidFill>
                  <a:schemeClr val="tx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dirty="0"/>
              <a:t>Click to edit slide content</a:t>
            </a:r>
          </a:p>
        </p:txBody>
      </p:sp>
      <p:sp>
        <p:nvSpPr>
          <p:cNvPr id="3" name="Picture Placeholder 2"/>
          <p:cNvSpPr>
            <a:spLocks noGrp="1"/>
          </p:cNvSpPr>
          <p:nvPr>
            <p:ph type="pic" sz="quarter" idx="17"/>
          </p:nvPr>
        </p:nvSpPr>
        <p:spPr>
          <a:xfrm>
            <a:off x="76200" y="18288"/>
            <a:ext cx="1143000" cy="419862"/>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color background">
    <p:spTree>
      <p:nvGrpSpPr>
        <p:cNvPr id="1" name=""/>
        <p:cNvGrpSpPr/>
        <p:nvPr/>
      </p:nvGrpSpPr>
      <p:grpSpPr>
        <a:xfrm>
          <a:off x="0" y="0"/>
          <a:ext cx="0" cy="0"/>
          <a:chOff x="0" y="0"/>
          <a:chExt cx="0" cy="0"/>
        </a:xfrm>
      </p:grpSpPr>
      <p:sp>
        <p:nvSpPr>
          <p:cNvPr id="17" name="Title 16"/>
          <p:cNvSpPr>
            <a:spLocks noGrp="1"/>
          </p:cNvSpPr>
          <p:nvPr>
            <p:ph type="title" hasCustomPrompt="1"/>
          </p:nvPr>
        </p:nvSpPr>
        <p:spPr>
          <a:xfrm>
            <a:off x="0" y="914400"/>
            <a:ext cx="3657600" cy="1828800"/>
          </a:xfrm>
          <a:prstGeom prst="rect">
            <a:avLst/>
          </a:prstGeom>
          <a:solidFill>
            <a:schemeClr val="accent1"/>
          </a:solidFill>
        </p:spPr>
        <p:txBody>
          <a:bodyPr vert="horz" lIns="182880" tIns="137160">
            <a:normAutofit/>
          </a:bodyPr>
          <a:lstStyle>
            <a:lvl1pPr algn="l">
              <a:defRPr sz="3000">
                <a:latin typeface="Segoe UI Light" pitchFamily="34" charset="0"/>
                <a:cs typeface="Segoe UI Light" pitchFamily="34" charset="0"/>
              </a:defRPr>
            </a:lvl1pPr>
          </a:lstStyle>
          <a:p>
            <a:pPr lvl="0"/>
            <a:r>
              <a:rPr lang="en-US" dirty="0"/>
              <a:t>Click to edit slide content</a:t>
            </a:r>
          </a:p>
        </p:txBody>
      </p:sp>
      <p:sp>
        <p:nvSpPr>
          <p:cNvPr id="8" name="Text Placeholder 18"/>
          <p:cNvSpPr>
            <a:spLocks noGrp="1"/>
          </p:cNvSpPr>
          <p:nvPr>
            <p:ph type="body" sz="quarter" idx="16" hasCustomPrompt="1"/>
          </p:nvPr>
        </p:nvSpPr>
        <p:spPr>
          <a:xfrm>
            <a:off x="0" y="2738854"/>
            <a:ext cx="1828800" cy="914400"/>
          </a:xfrm>
          <a:prstGeom prst="rect">
            <a:avLst/>
          </a:prstGeom>
          <a:solidFill>
            <a:schemeClr val="accent2">
              <a:alpha val="89000"/>
            </a:schemeClr>
          </a:solidFill>
        </p:spPr>
        <p:txBody>
          <a:bodyPr vert="horz" lIns="182880" tIns="137160">
            <a:normAutofit/>
          </a:bodyPr>
          <a:lstStyle>
            <a:lvl1pPr marL="0" indent="0">
              <a:lnSpc>
                <a:spcPct val="100000"/>
              </a:lnSpc>
              <a:buFontTx/>
              <a:buNone/>
              <a:defRPr sz="1400" baseline="0">
                <a:solidFill>
                  <a:schemeClr val="bg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dirty="0"/>
              <a:t>Click to edit slide content</a:t>
            </a:r>
          </a:p>
        </p:txBody>
      </p:sp>
      <p:sp>
        <p:nvSpPr>
          <p:cNvPr id="5" name="Picture Placeholder 2"/>
          <p:cNvSpPr>
            <a:spLocks noGrp="1"/>
          </p:cNvSpPr>
          <p:nvPr>
            <p:ph type="pic" sz="quarter" idx="17"/>
          </p:nvPr>
        </p:nvSpPr>
        <p:spPr>
          <a:xfrm>
            <a:off x="76200" y="18288"/>
            <a:ext cx="1143000" cy="419862"/>
          </a:xfrm>
        </p:spPr>
        <p:txBody>
          <a:bodyPr/>
          <a:lstStyle/>
          <a:p>
            <a:endParaRPr lang="en-US" dirty="0"/>
          </a:p>
        </p:txBody>
      </p:sp>
    </p:spTree>
    <p:extLst>
      <p:ext uri="{BB962C8B-B14F-4D97-AF65-F5344CB8AC3E}">
        <p14:creationId xmlns:p14="http://schemas.microsoft.com/office/powerpoint/2010/main" val="2885975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content, large,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914400"/>
            <a:ext cx="1828800" cy="1828800"/>
          </a:xfrm>
          <a:solidFill>
            <a:schemeClr val="accent1"/>
          </a:solidFill>
        </p:spPr>
        <p:txBody>
          <a:bodyPr rIns="91440">
            <a:normAutofit/>
          </a:bodyPr>
          <a:lstStyle>
            <a:lvl1pPr>
              <a:defRPr sz="2000" baseline="0">
                <a:solidFill>
                  <a:schemeClr val="tx1"/>
                </a:solidFill>
                <a:latin typeface="+mn-lt"/>
              </a:defRPr>
            </a:lvl1pPr>
          </a:lstStyle>
          <a:p>
            <a:pPr lvl="0"/>
            <a:r>
              <a:rPr lang="en-US" dirty="0"/>
              <a:t>Click to edit slide content</a:t>
            </a:r>
          </a:p>
        </p:txBody>
      </p:sp>
      <p:sp>
        <p:nvSpPr>
          <p:cNvPr id="3" name="Date Placeholder 2"/>
          <p:cNvSpPr>
            <a:spLocks noGrp="1"/>
          </p:cNvSpPr>
          <p:nvPr>
            <p:ph type="dt" sz="half" idx="10"/>
          </p:nvPr>
        </p:nvSpPr>
        <p:spPr/>
        <p:txBody>
          <a:bodyPr/>
          <a:lstStyle>
            <a:lvl1pPr>
              <a:defRPr>
                <a:solidFill>
                  <a:schemeClr val="tx1"/>
                </a:solidFill>
                <a:latin typeface="+mn-lt"/>
              </a:defRPr>
            </a:lvl1pPr>
          </a:lstStyle>
          <a:p>
            <a:fld id="{842C66BA-9684-4EBB-8590-214CD9F28CEB}" type="datetime1">
              <a:rPr lang="en-US"/>
              <a:t>11/27/2019</a:t>
            </a:fld>
            <a:endParaRPr lang="en-US" dirty="0"/>
          </a:p>
        </p:txBody>
      </p:sp>
      <p:sp>
        <p:nvSpPr>
          <p:cNvPr id="4" name="Slide Number Placeholder 3"/>
          <p:cNvSpPr>
            <a:spLocks noGrp="1"/>
          </p:cNvSpPr>
          <p:nvPr>
            <p:ph type="sldNum" sz="quarter" idx="11"/>
          </p:nvPr>
        </p:nvSpPr>
        <p:spPr/>
        <p:txBody>
          <a:bodyPr/>
          <a:lstStyle>
            <a:lvl1pPr>
              <a:defRPr>
                <a:solidFill>
                  <a:schemeClr val="tx1"/>
                </a:solidFill>
                <a:latin typeface="+mn-lt"/>
              </a:defRPr>
            </a:lvl1pPr>
          </a:lstStyle>
          <a:p>
            <a:fld id="{74A398B2-5A34-1A4A-811E-F4027282568C}" type="slidenum">
              <a:rPr lang="en-US"/>
              <a:pPr/>
              <a:t>‹#›</a:t>
            </a:fld>
            <a:endParaRPr lang="en-US" dirty="0"/>
          </a:p>
        </p:txBody>
      </p:sp>
      <p:sp>
        <p:nvSpPr>
          <p:cNvPr id="14" name="Content Placeholder 13"/>
          <p:cNvSpPr>
            <a:spLocks noGrp="1"/>
          </p:cNvSpPr>
          <p:nvPr>
            <p:ph sz="quarter" idx="13" hasCustomPrompt="1"/>
          </p:nvPr>
        </p:nvSpPr>
        <p:spPr>
          <a:xfrm>
            <a:off x="2743200" y="914400"/>
            <a:ext cx="6172200" cy="3657600"/>
          </a:xfrm>
          <a:prstGeom prst="rect">
            <a:avLst/>
          </a:prstGeom>
        </p:spPr>
        <p:txBody>
          <a:bodyPr vert="horz" lIns="182880" tIns="137160"/>
          <a:lstStyle>
            <a:lvl1pPr marL="0" indent="0">
              <a:spcBef>
                <a:spcPts val="300"/>
              </a:spcBef>
              <a:buFontTx/>
              <a:buNone/>
              <a:defRPr sz="3000" baseline="0">
                <a:solidFill>
                  <a:schemeClr val="tx1"/>
                </a:solidFill>
                <a:latin typeface="Segoe UI Light" pitchFamily="34" charset="0"/>
              </a:defRPr>
            </a:lvl1pPr>
          </a:lstStyle>
          <a:p>
            <a:pPr lvl="0"/>
            <a:r>
              <a:rPr lang="en-US" dirty="0"/>
              <a:t>Click to edit slide content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content, large, l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914400"/>
            <a:ext cx="1828800" cy="1828800"/>
          </a:xfrm>
          <a:solidFill>
            <a:schemeClr val="accent1"/>
          </a:solidFill>
        </p:spPr>
        <p:txBody>
          <a:bodyPr rIns="91440">
            <a:normAutofit/>
          </a:bodyPr>
          <a:lstStyle>
            <a:lvl1pPr>
              <a:defRPr sz="2000" baseline="0">
                <a:solidFill>
                  <a:schemeClr val="tx1"/>
                </a:solidFill>
                <a:latin typeface="+mn-lt"/>
              </a:defRPr>
            </a:lvl1pPr>
          </a:lstStyle>
          <a:p>
            <a:pPr lvl="0"/>
            <a:r>
              <a:rPr lang="en-US" dirty="0"/>
              <a:t>Click to edit slide content</a:t>
            </a:r>
          </a:p>
        </p:txBody>
      </p:sp>
      <p:sp>
        <p:nvSpPr>
          <p:cNvPr id="3" name="Date Placeholder 2"/>
          <p:cNvSpPr>
            <a:spLocks noGrp="1"/>
          </p:cNvSpPr>
          <p:nvPr>
            <p:ph type="dt" sz="half" idx="10"/>
          </p:nvPr>
        </p:nvSpPr>
        <p:spPr/>
        <p:txBody>
          <a:bodyPr/>
          <a:lstStyle>
            <a:lvl1pPr>
              <a:defRPr>
                <a:solidFill>
                  <a:schemeClr val="tx1"/>
                </a:solidFill>
                <a:latin typeface="+mn-lt"/>
              </a:defRPr>
            </a:lvl1pPr>
          </a:lstStyle>
          <a:p>
            <a:fld id="{472351D8-3534-4183-9294-3361DBF2770E}" type="datetime1">
              <a:rPr lang="en-US"/>
              <a:pPr/>
              <a:t>11/27/2019</a:t>
            </a:fld>
            <a:endParaRPr lang="en-US" dirty="0"/>
          </a:p>
        </p:txBody>
      </p:sp>
      <p:sp>
        <p:nvSpPr>
          <p:cNvPr id="4" name="Slide Number Placeholder 3"/>
          <p:cNvSpPr>
            <a:spLocks noGrp="1"/>
          </p:cNvSpPr>
          <p:nvPr>
            <p:ph type="sldNum" sz="quarter" idx="11"/>
          </p:nvPr>
        </p:nvSpPr>
        <p:spPr/>
        <p:txBody>
          <a:bodyPr/>
          <a:lstStyle>
            <a:lvl1pPr>
              <a:defRPr>
                <a:solidFill>
                  <a:schemeClr val="tx1"/>
                </a:solidFill>
                <a:latin typeface="+mn-lt"/>
              </a:defRPr>
            </a:lvl1pPr>
          </a:lstStyle>
          <a:p>
            <a:fld id="{74A398B2-5A34-1A4A-811E-F4027282568C}" type="slidenum">
              <a:rPr lang="en-US"/>
              <a:pPr/>
              <a:t>‹#›</a:t>
            </a:fld>
            <a:endParaRPr lang="en-US" dirty="0"/>
          </a:p>
        </p:txBody>
      </p:sp>
      <p:sp>
        <p:nvSpPr>
          <p:cNvPr id="14" name="Content Placeholder 13"/>
          <p:cNvSpPr>
            <a:spLocks noGrp="1"/>
          </p:cNvSpPr>
          <p:nvPr>
            <p:ph sz="quarter" idx="13" hasCustomPrompt="1"/>
          </p:nvPr>
        </p:nvSpPr>
        <p:spPr>
          <a:xfrm>
            <a:off x="2743200" y="914400"/>
            <a:ext cx="6172200" cy="3657600"/>
          </a:xfrm>
          <a:prstGeom prst="rect">
            <a:avLst/>
          </a:prstGeom>
        </p:spPr>
        <p:txBody>
          <a:bodyPr vert="horz" lIns="182880" tIns="137160">
            <a:normAutofit/>
          </a:bodyPr>
          <a:lstStyle>
            <a:lvl1pPr marL="0" indent="0">
              <a:spcBef>
                <a:spcPts val="300"/>
              </a:spcBef>
              <a:buFontTx/>
              <a:buNone/>
              <a:defRPr sz="3000" baseline="0">
                <a:solidFill>
                  <a:schemeClr val="tx1"/>
                </a:solidFill>
                <a:latin typeface="Segoe UI Light" pitchFamily="34" charset="0"/>
              </a:defRPr>
            </a:lvl1pPr>
          </a:lstStyle>
          <a:p>
            <a:pPr lvl="0"/>
            <a:r>
              <a:rPr lang="en-US" dirty="0"/>
              <a:t>Click to edit slide content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content, normal,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914400"/>
            <a:ext cx="1828800" cy="1828800"/>
          </a:xfrm>
          <a:solidFill>
            <a:schemeClr val="accent1"/>
          </a:solidFill>
        </p:spPr>
        <p:txBody>
          <a:bodyPr rIns="91440">
            <a:normAutofit/>
          </a:bodyPr>
          <a:lstStyle>
            <a:lvl1pPr>
              <a:defRPr sz="2000" baseline="0">
                <a:solidFill>
                  <a:schemeClr val="tx1"/>
                </a:solidFill>
                <a:latin typeface="+mn-lt"/>
              </a:defRPr>
            </a:lvl1pPr>
          </a:lstStyle>
          <a:p>
            <a:pPr lvl="0"/>
            <a:r>
              <a:rPr lang="en-US" dirty="0"/>
              <a:t>Click to edit slide content</a:t>
            </a:r>
          </a:p>
        </p:txBody>
      </p:sp>
      <p:sp>
        <p:nvSpPr>
          <p:cNvPr id="3" name="Date Placeholder 2"/>
          <p:cNvSpPr>
            <a:spLocks noGrp="1"/>
          </p:cNvSpPr>
          <p:nvPr>
            <p:ph type="dt" sz="half" idx="10"/>
          </p:nvPr>
        </p:nvSpPr>
        <p:spPr/>
        <p:txBody>
          <a:bodyPr/>
          <a:lstStyle>
            <a:lvl1pPr>
              <a:defRPr>
                <a:solidFill>
                  <a:schemeClr val="tx1"/>
                </a:solidFill>
                <a:latin typeface="+mn-lt"/>
              </a:defRPr>
            </a:lvl1pPr>
          </a:lstStyle>
          <a:p>
            <a:fld id="{508C8FE4-FDB2-4EBB-9AAA-620FA7746FED}" type="datetime1">
              <a:rPr lang="en-US"/>
              <a:t>11/27/2019</a:t>
            </a:fld>
            <a:endParaRPr lang="en-US" dirty="0"/>
          </a:p>
        </p:txBody>
      </p:sp>
      <p:sp>
        <p:nvSpPr>
          <p:cNvPr id="4" name="Slide Number Placeholder 3"/>
          <p:cNvSpPr>
            <a:spLocks noGrp="1"/>
          </p:cNvSpPr>
          <p:nvPr>
            <p:ph type="sldNum" sz="quarter" idx="11"/>
          </p:nvPr>
        </p:nvSpPr>
        <p:spPr/>
        <p:txBody>
          <a:bodyPr/>
          <a:lstStyle>
            <a:lvl1pPr>
              <a:defRPr>
                <a:solidFill>
                  <a:schemeClr val="tx1"/>
                </a:solidFill>
                <a:latin typeface="+mn-lt"/>
              </a:defRPr>
            </a:lvl1pPr>
          </a:lstStyle>
          <a:p>
            <a:fld id="{74A398B2-5A34-1A4A-811E-F4027282568C}" type="slidenum">
              <a:rPr lang="en-US"/>
              <a:pPr/>
              <a:t>‹#›</a:t>
            </a:fld>
            <a:endParaRPr lang="en-US" dirty="0"/>
          </a:p>
        </p:txBody>
      </p:sp>
      <p:sp>
        <p:nvSpPr>
          <p:cNvPr id="14" name="Content Placeholder 13"/>
          <p:cNvSpPr>
            <a:spLocks noGrp="1"/>
          </p:cNvSpPr>
          <p:nvPr>
            <p:ph sz="quarter" idx="13" hasCustomPrompt="1"/>
          </p:nvPr>
        </p:nvSpPr>
        <p:spPr>
          <a:xfrm>
            <a:off x="2743200" y="914400"/>
            <a:ext cx="6172200" cy="3790950"/>
          </a:xfrm>
          <a:prstGeom prst="rect">
            <a:avLst/>
          </a:prstGeom>
        </p:spPr>
        <p:txBody>
          <a:bodyPr vert="horz" lIns="182880" tIns="137160">
            <a:normAutofit/>
          </a:bodyPr>
          <a:lstStyle>
            <a:lvl1pPr marL="0" indent="0">
              <a:spcBef>
                <a:spcPts val="300"/>
              </a:spcBef>
              <a:buFontTx/>
              <a:buNone/>
              <a:defRPr sz="1400" baseline="0">
                <a:solidFill>
                  <a:schemeClr val="tx1"/>
                </a:solidFill>
                <a:latin typeface="+mn-lt"/>
              </a:defRPr>
            </a:lvl1pPr>
          </a:lstStyle>
          <a:p>
            <a:pPr lvl="0"/>
            <a:r>
              <a:rPr lang="en-US" dirty="0"/>
              <a:t>Click to edit slide content</a:t>
            </a:r>
          </a:p>
        </p:txBody>
      </p:sp>
    </p:spTree>
    <p:extLst>
      <p:ext uri="{BB962C8B-B14F-4D97-AF65-F5344CB8AC3E}">
        <p14:creationId xmlns:p14="http://schemas.microsoft.com/office/powerpoint/2010/main" val="3239932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tile text, color 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914400"/>
            <a:ext cx="1828800" cy="1828800"/>
          </a:xfrm>
          <a:solidFill>
            <a:schemeClr val="accent1"/>
          </a:solidFill>
        </p:spPr>
        <p:txBody>
          <a:bodyPr>
            <a:normAutofit/>
          </a:bodyPr>
          <a:lstStyle>
            <a:lvl1pPr>
              <a:lnSpc>
                <a:spcPct val="100000"/>
              </a:lnSpc>
              <a:defRPr sz="2000"/>
            </a:lvl1pPr>
          </a:lstStyle>
          <a:p>
            <a:pPr lvl="0"/>
            <a:r>
              <a:rPr lang="en-US" dirty="0"/>
              <a:t>Click to edit slide content</a:t>
            </a:r>
          </a:p>
        </p:txBody>
      </p:sp>
      <p:sp>
        <p:nvSpPr>
          <p:cNvPr id="3" name="Date Placeholder 2"/>
          <p:cNvSpPr>
            <a:spLocks noGrp="1"/>
          </p:cNvSpPr>
          <p:nvPr>
            <p:ph type="dt" sz="half" idx="10"/>
          </p:nvPr>
        </p:nvSpPr>
        <p:spPr/>
        <p:txBody>
          <a:bodyPr/>
          <a:lstStyle>
            <a:lvl1pPr>
              <a:lnSpc>
                <a:spcPct val="120000"/>
              </a:lnSpc>
              <a:defRPr>
                <a:solidFill>
                  <a:schemeClr val="tx1"/>
                </a:solidFill>
              </a:defRPr>
            </a:lvl1pPr>
          </a:lstStyle>
          <a:p>
            <a:fld id="{ACC3B02E-172E-4004-B639-FE5070F3D7E1}" type="datetime1">
              <a:rPr lang="en-US"/>
              <a:t>11/27/2019</a:t>
            </a:fld>
            <a:endParaRPr lang="en-US" dirty="0"/>
          </a:p>
        </p:txBody>
      </p:sp>
      <p:sp>
        <p:nvSpPr>
          <p:cNvPr id="4" name="Slide Number Placeholder 3"/>
          <p:cNvSpPr>
            <a:spLocks noGrp="1"/>
          </p:cNvSpPr>
          <p:nvPr>
            <p:ph type="sldNum" sz="quarter" idx="11"/>
          </p:nvPr>
        </p:nvSpPr>
        <p:spPr/>
        <p:txBody>
          <a:bodyPr/>
          <a:lstStyle>
            <a:lvl1pPr>
              <a:lnSpc>
                <a:spcPct val="120000"/>
              </a:lnSpc>
              <a:defRPr>
                <a:solidFill>
                  <a:schemeClr val="tx1"/>
                </a:solidFill>
              </a:defRPr>
            </a:lvl1pPr>
          </a:lstStyle>
          <a:p>
            <a:fld id="{74A398B2-5A34-1A4A-811E-F4027282568C}" type="slidenum">
              <a:rPr lang="en-US"/>
              <a:pPr/>
              <a:t>‹#›</a:t>
            </a:fld>
            <a:endParaRPr lang="en-US" dirty="0"/>
          </a:p>
        </p:txBody>
      </p:sp>
      <p:sp>
        <p:nvSpPr>
          <p:cNvPr id="12" name="Text Placeholder 11"/>
          <p:cNvSpPr>
            <a:spLocks noGrp="1"/>
          </p:cNvSpPr>
          <p:nvPr>
            <p:ph type="body" sz="quarter" idx="12" hasCustomPrompt="1"/>
          </p:nvPr>
        </p:nvSpPr>
        <p:spPr>
          <a:xfrm>
            <a:off x="1828800" y="914400"/>
            <a:ext cx="3657600" cy="3656836"/>
          </a:xfrm>
          <a:solidFill>
            <a:schemeClr val="accent2"/>
          </a:solidFill>
        </p:spPr>
        <p:txBody>
          <a:bodyPr>
            <a:noAutofit/>
          </a:bodyPr>
          <a:lstStyle>
            <a:lvl1pPr>
              <a:lnSpc>
                <a:spcPct val="120000"/>
              </a:lnSpc>
              <a:defRPr sz="1400">
                <a:solidFill>
                  <a:schemeClr val="bg1"/>
                </a:solidFill>
              </a:defRPr>
            </a:lvl1pPr>
            <a:lvl2pPr>
              <a:lnSpc>
                <a:spcPct val="120000"/>
              </a:lnSpc>
              <a:defRPr sz="1400">
                <a:solidFill>
                  <a:schemeClr val="bg1"/>
                </a:solidFill>
              </a:defRPr>
            </a:lvl2pPr>
            <a:lvl3pPr>
              <a:lnSpc>
                <a:spcPct val="120000"/>
              </a:lnSpc>
              <a:defRPr sz="1400">
                <a:solidFill>
                  <a:schemeClr val="bg1"/>
                </a:solidFill>
              </a:defRPr>
            </a:lvl3pPr>
            <a:lvl4pPr>
              <a:lnSpc>
                <a:spcPct val="120000"/>
              </a:lnSpc>
              <a:defRPr sz="1400">
                <a:solidFill>
                  <a:schemeClr val="bg1"/>
                </a:solidFill>
              </a:defRPr>
            </a:lvl4pPr>
            <a:lvl5pPr>
              <a:lnSpc>
                <a:spcPct val="120000"/>
              </a:lnSpc>
              <a:defRPr sz="1400">
                <a:solidFill>
                  <a:schemeClr val="bg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1"/>
          <p:cNvSpPr>
            <a:spLocks noGrp="1"/>
          </p:cNvSpPr>
          <p:nvPr>
            <p:ph type="body" sz="quarter" idx="14" hasCustomPrompt="1"/>
          </p:nvPr>
        </p:nvSpPr>
        <p:spPr>
          <a:xfrm>
            <a:off x="5486400" y="914400"/>
            <a:ext cx="3657600" cy="3656836"/>
          </a:xfrm>
          <a:solidFill>
            <a:schemeClr val="accent1"/>
          </a:solidFill>
        </p:spPr>
        <p:txBody>
          <a:bodyPr>
            <a:noAutofit/>
          </a:bodyPr>
          <a:lstStyle>
            <a:lvl1pPr>
              <a:lnSpc>
                <a:spcPct val="120000"/>
              </a:lnSpc>
              <a:defRPr sz="1400">
                <a:solidFill>
                  <a:schemeClr val="tx1"/>
                </a:solidFill>
              </a:defRPr>
            </a:lvl1pPr>
            <a:lvl2pPr>
              <a:lnSpc>
                <a:spcPct val="120000"/>
              </a:lnSpc>
              <a:defRPr sz="1400">
                <a:solidFill>
                  <a:schemeClr val="tx1"/>
                </a:solidFill>
              </a:defRPr>
            </a:lvl2pPr>
            <a:lvl3pPr>
              <a:lnSpc>
                <a:spcPct val="120000"/>
              </a:lnSpc>
              <a:defRPr sz="1400">
                <a:solidFill>
                  <a:schemeClr val="tx1"/>
                </a:solidFill>
              </a:defRPr>
            </a:lvl3pPr>
            <a:lvl4pPr>
              <a:lnSpc>
                <a:spcPct val="120000"/>
              </a:lnSpc>
              <a:defRPr sz="1400">
                <a:solidFill>
                  <a:schemeClr val="tx1"/>
                </a:solidFill>
              </a:defRPr>
            </a:lvl4pPr>
            <a:lvl5pPr>
              <a:lnSpc>
                <a:spcPct val="120000"/>
              </a:lnSpc>
              <a:defRPr sz="14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0084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with color 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914400"/>
            <a:ext cx="3657600" cy="1828800"/>
          </a:xfrm>
          <a:solidFill>
            <a:schemeClr val="accent1">
              <a:alpha val="90000"/>
            </a:schemeClr>
          </a:solidFill>
        </p:spPr>
        <p:txBody>
          <a:bodyPr>
            <a:normAutofit/>
          </a:bodyPr>
          <a:lstStyle>
            <a:lvl1pPr>
              <a:lnSpc>
                <a:spcPct val="100000"/>
              </a:lnSpc>
              <a:defRPr sz="3000">
                <a:latin typeface="Segoe UI Light" pitchFamily="34" charset="0"/>
              </a:defRPr>
            </a:lvl1pPr>
          </a:lstStyle>
          <a:p>
            <a:pPr lvl="0"/>
            <a:r>
              <a:rPr lang="en-US" dirty="0"/>
              <a:t>Click to edit slide content</a:t>
            </a:r>
          </a:p>
        </p:txBody>
      </p:sp>
      <p:sp>
        <p:nvSpPr>
          <p:cNvPr id="3" name="Date Placeholder 2"/>
          <p:cNvSpPr>
            <a:spLocks noGrp="1"/>
          </p:cNvSpPr>
          <p:nvPr>
            <p:ph type="dt" sz="half" idx="10"/>
          </p:nvPr>
        </p:nvSpPr>
        <p:spPr/>
        <p:txBody>
          <a:bodyPr/>
          <a:lstStyle>
            <a:lvl1pPr>
              <a:defRPr>
                <a:solidFill>
                  <a:schemeClr val="tx1"/>
                </a:solidFill>
              </a:defRPr>
            </a:lvl1pPr>
          </a:lstStyle>
          <a:p>
            <a:fld id="{4B4B4AAB-5440-4A50-83AF-1B64C8A00BEE}" type="datetime1">
              <a:rPr lang="en-US"/>
              <a:t>11/27/2019</a:t>
            </a:fld>
            <a:endParaRPr lang="en-US" dirty="0"/>
          </a:p>
        </p:txBody>
      </p:sp>
      <p:sp>
        <p:nvSpPr>
          <p:cNvPr id="4" name="Slide Number Placeholder 3"/>
          <p:cNvSpPr>
            <a:spLocks noGrp="1"/>
          </p:cNvSpPr>
          <p:nvPr>
            <p:ph type="sldNum" sz="quarter" idx="11"/>
          </p:nvPr>
        </p:nvSpPr>
        <p:spPr/>
        <p:txBody>
          <a:bodyPr/>
          <a:lstStyle>
            <a:lvl1pPr>
              <a:defRPr>
                <a:solidFill>
                  <a:schemeClr val="tx1"/>
                </a:solidFill>
              </a:defRPr>
            </a:lvl1pPr>
          </a:lstStyle>
          <a:p>
            <a:fld id="{74A398B2-5A34-1A4A-811E-F4027282568C}" type="slidenum">
              <a:rPr lang="en-US"/>
              <a:pPr/>
              <a:t>‹#›</a:t>
            </a:fld>
            <a:endParaRPr lang="en-US" dirty="0"/>
          </a:p>
        </p:txBody>
      </p:sp>
    </p:spTree>
    <p:extLst>
      <p:ext uri="{BB962C8B-B14F-4D97-AF65-F5344CB8AC3E}">
        <p14:creationId xmlns:p14="http://schemas.microsoft.com/office/powerpoint/2010/main" val="2210817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of Contents white">
    <p:spTree>
      <p:nvGrpSpPr>
        <p:cNvPr id="1" name=""/>
        <p:cNvGrpSpPr/>
        <p:nvPr/>
      </p:nvGrpSpPr>
      <p:grpSpPr>
        <a:xfrm>
          <a:off x="0" y="0"/>
          <a:ext cx="0" cy="0"/>
          <a:chOff x="0" y="0"/>
          <a:chExt cx="0" cy="0"/>
        </a:xfrm>
      </p:grpSpPr>
      <p:sp>
        <p:nvSpPr>
          <p:cNvPr id="6" name="Text Placeholder 9"/>
          <p:cNvSpPr>
            <a:spLocks noGrp="1"/>
          </p:cNvSpPr>
          <p:nvPr>
            <p:ph type="body" sz="quarter" idx="13" hasCustomPrompt="1"/>
          </p:nvPr>
        </p:nvSpPr>
        <p:spPr>
          <a:xfrm>
            <a:off x="2744556" y="914400"/>
            <a:ext cx="5942244" cy="3657600"/>
          </a:xfrm>
          <a:prstGeom prst="rect">
            <a:avLst/>
          </a:prstGeom>
        </p:spPr>
        <p:txBody>
          <a:bodyPr vert="horz" lIns="91440" tIns="45720">
            <a:normAutofit/>
          </a:bodyPr>
          <a:lstStyle>
            <a:lvl1pPr marL="0" indent="0">
              <a:spcBef>
                <a:spcPts val="600"/>
              </a:spcBef>
              <a:buFontTx/>
              <a:buNone/>
              <a:tabLst>
                <a:tab pos="630238" algn="l"/>
              </a:tabLst>
              <a:defRPr sz="2000" baseline="0">
                <a:solidFill>
                  <a:schemeClr val="tx1"/>
                </a:solidFill>
                <a:latin typeface="+mn-lt"/>
                <a:cs typeface="Segoe UI Light"/>
              </a:defRPr>
            </a:lvl1pPr>
            <a:lvl2pPr marL="0" indent="0">
              <a:spcBef>
                <a:spcPts val="600"/>
              </a:spcBef>
              <a:buFontTx/>
              <a:buNone/>
              <a:defRPr sz="3000">
                <a:latin typeface="Segoe Pro Light"/>
                <a:cs typeface="Segoe Pro Light"/>
              </a:defRPr>
            </a:lvl2pPr>
            <a:lvl3pPr marL="0" indent="0">
              <a:spcBef>
                <a:spcPts val="600"/>
              </a:spcBef>
              <a:buFontTx/>
              <a:buNone/>
              <a:defRPr sz="3000">
                <a:latin typeface="Segoe Pro Light"/>
                <a:cs typeface="Segoe Pro Light"/>
              </a:defRPr>
            </a:lvl3pPr>
            <a:lvl4pPr marL="0" indent="0">
              <a:spcBef>
                <a:spcPts val="600"/>
              </a:spcBef>
              <a:buFontTx/>
              <a:buNone/>
              <a:defRPr sz="3000">
                <a:latin typeface="Segoe Pro Light"/>
                <a:cs typeface="Segoe Pro Light"/>
              </a:defRPr>
            </a:lvl4pPr>
            <a:lvl5pPr marL="0" indent="0">
              <a:spcBef>
                <a:spcPts val="600"/>
              </a:spcBef>
              <a:buFontTx/>
              <a:buNone/>
              <a:defRPr sz="3000">
                <a:latin typeface="Segoe Pro Light"/>
                <a:cs typeface="Segoe Pro Light"/>
              </a:defRPr>
            </a:lvl5pPr>
          </a:lstStyle>
          <a:p>
            <a:pPr lvl="0"/>
            <a:r>
              <a:rPr lang="en-US" dirty="0"/>
              <a:t>4	Section Title</a:t>
            </a:r>
          </a:p>
        </p:txBody>
      </p:sp>
      <p:sp>
        <p:nvSpPr>
          <p:cNvPr id="5" name="Text Placeholder 12"/>
          <p:cNvSpPr>
            <a:spLocks noGrp="1"/>
          </p:cNvSpPr>
          <p:nvPr>
            <p:ph type="body" sz="quarter" idx="14" hasCustomPrompt="1"/>
          </p:nvPr>
        </p:nvSpPr>
        <p:spPr>
          <a:xfrm>
            <a:off x="0" y="914400"/>
            <a:ext cx="1828800" cy="3638550"/>
          </a:xfrm>
          <a:prstGeom prst="rect">
            <a:avLst/>
          </a:prstGeom>
          <a:noFill/>
        </p:spPr>
        <p:txBody>
          <a:bodyPr vert="horz"/>
          <a:lstStyle>
            <a:lvl1pPr marL="0" indent="0">
              <a:spcBef>
                <a:spcPts val="600"/>
              </a:spcBef>
              <a:buFontTx/>
              <a:buNone/>
              <a:defRPr sz="1400" baseline="0">
                <a:solidFill>
                  <a:schemeClr val="tx1"/>
                </a:solidFill>
                <a:latin typeface="+mn-lt"/>
                <a:cs typeface="Segoe UI Semibold"/>
              </a:defRPr>
            </a:lvl1pPr>
          </a:lstStyle>
          <a:p>
            <a:pPr lvl="0"/>
            <a:r>
              <a:rPr lang="en-US" dirty="0"/>
              <a:t>Enter header here.</a:t>
            </a:r>
          </a:p>
        </p:txBody>
      </p:sp>
      <p:sp>
        <p:nvSpPr>
          <p:cNvPr id="4" name="Date Placeholder 3"/>
          <p:cNvSpPr>
            <a:spLocks noGrp="1"/>
          </p:cNvSpPr>
          <p:nvPr>
            <p:ph type="dt" sz="half" idx="2"/>
          </p:nvPr>
        </p:nvSpPr>
        <p:spPr>
          <a:xfrm>
            <a:off x="0" y="4767263"/>
            <a:ext cx="2133600" cy="273844"/>
          </a:xfrm>
          <a:prstGeom prst="rect">
            <a:avLst/>
          </a:prstGeom>
        </p:spPr>
        <p:txBody>
          <a:bodyPr vert="horz" lIns="182880" tIns="45720" rIns="91440" bIns="45720" rtlCol="0" anchor="b"/>
          <a:lstStyle>
            <a:lvl1pPr algn="l">
              <a:defRPr sz="800" kern="800">
                <a:solidFill>
                  <a:schemeClr val="tx1"/>
                </a:solidFill>
                <a:latin typeface="+mn-lt"/>
                <a:cs typeface="Segoe UI Light"/>
              </a:defRPr>
            </a:lvl1pPr>
          </a:lstStyle>
          <a:p>
            <a:fld id="{A1ECD65C-9544-4245-A12D-FFA80AC6675E}" type="datetime1">
              <a:rPr lang="en-US"/>
              <a:pPr/>
              <a:t>11/27/2019</a:t>
            </a:fld>
            <a:endParaRPr lang="en-US" dirty="0"/>
          </a:p>
        </p:txBody>
      </p:sp>
      <p:sp>
        <p:nvSpPr>
          <p:cNvPr id="7" name="Slide Number Placeholder 5"/>
          <p:cNvSpPr>
            <a:spLocks noGrp="1"/>
          </p:cNvSpPr>
          <p:nvPr>
            <p:ph type="sldNum" sz="quarter" idx="4"/>
          </p:nvPr>
        </p:nvSpPr>
        <p:spPr>
          <a:xfrm>
            <a:off x="6781800" y="4767263"/>
            <a:ext cx="2133600" cy="273844"/>
          </a:xfrm>
          <a:prstGeom prst="rect">
            <a:avLst/>
          </a:prstGeom>
        </p:spPr>
        <p:txBody>
          <a:bodyPr vert="horz" lIns="91440" tIns="45720" rIns="91440" bIns="45720" rtlCol="0" anchor="b"/>
          <a:lstStyle>
            <a:lvl1pPr algn="r">
              <a:defRPr sz="800" kern="800">
                <a:solidFill>
                  <a:schemeClr val="tx1"/>
                </a:solidFill>
                <a:latin typeface="+mn-lt"/>
                <a:cs typeface="Segoe UI Light"/>
              </a:defRPr>
            </a:lvl1pPr>
          </a:lstStyle>
          <a:p>
            <a:fld id="{74A398B2-5A34-1A4A-811E-F4027282568C}" type="slidenum">
              <a:rPr lang="en-US"/>
              <a:pPr/>
              <a:t>‹#›</a:t>
            </a:fld>
            <a:endParaRPr lang="en-US" dirty="0"/>
          </a:p>
        </p:txBody>
      </p:sp>
    </p:spTree>
    <p:extLst>
      <p:ext uri="{BB962C8B-B14F-4D97-AF65-F5344CB8AC3E}">
        <p14:creationId xmlns:p14="http://schemas.microsoft.com/office/powerpoint/2010/main" val="3359787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of Contents color">
    <p:spTree>
      <p:nvGrpSpPr>
        <p:cNvPr id="1" name=""/>
        <p:cNvGrpSpPr/>
        <p:nvPr/>
      </p:nvGrpSpPr>
      <p:grpSpPr>
        <a:xfrm>
          <a:off x="0" y="0"/>
          <a:ext cx="0" cy="0"/>
          <a:chOff x="0" y="0"/>
          <a:chExt cx="0" cy="0"/>
        </a:xfrm>
      </p:grpSpPr>
      <p:sp>
        <p:nvSpPr>
          <p:cNvPr id="6" name="Text Placeholder 9"/>
          <p:cNvSpPr>
            <a:spLocks noGrp="1"/>
          </p:cNvSpPr>
          <p:nvPr>
            <p:ph type="body" sz="quarter" idx="13" hasCustomPrompt="1"/>
          </p:nvPr>
        </p:nvSpPr>
        <p:spPr>
          <a:xfrm>
            <a:off x="2744556" y="914400"/>
            <a:ext cx="5942244" cy="3657600"/>
          </a:xfrm>
          <a:prstGeom prst="rect">
            <a:avLst/>
          </a:prstGeom>
        </p:spPr>
        <p:txBody>
          <a:bodyPr vert="horz" lIns="91440" tIns="45720">
            <a:normAutofit/>
          </a:bodyPr>
          <a:lstStyle>
            <a:lvl1pPr marL="0" indent="0">
              <a:spcBef>
                <a:spcPts val="600"/>
              </a:spcBef>
              <a:buFontTx/>
              <a:buNone/>
              <a:tabLst>
                <a:tab pos="630238" algn="l"/>
              </a:tabLst>
              <a:defRPr sz="2000" baseline="0">
                <a:solidFill>
                  <a:schemeClr val="tx1"/>
                </a:solidFill>
                <a:latin typeface="+mn-lt"/>
                <a:cs typeface="Segoe UI Light"/>
              </a:defRPr>
            </a:lvl1pPr>
            <a:lvl2pPr marL="0" indent="0">
              <a:spcBef>
                <a:spcPts val="600"/>
              </a:spcBef>
              <a:buFontTx/>
              <a:buNone/>
              <a:defRPr sz="3000">
                <a:latin typeface="Segoe Pro Light"/>
                <a:cs typeface="Segoe Pro Light"/>
              </a:defRPr>
            </a:lvl2pPr>
            <a:lvl3pPr marL="0" indent="0">
              <a:spcBef>
                <a:spcPts val="600"/>
              </a:spcBef>
              <a:buFontTx/>
              <a:buNone/>
              <a:defRPr sz="3000">
                <a:latin typeface="Segoe Pro Light"/>
                <a:cs typeface="Segoe Pro Light"/>
              </a:defRPr>
            </a:lvl3pPr>
            <a:lvl4pPr marL="0" indent="0">
              <a:spcBef>
                <a:spcPts val="600"/>
              </a:spcBef>
              <a:buFontTx/>
              <a:buNone/>
              <a:defRPr sz="3000">
                <a:latin typeface="Segoe Pro Light"/>
                <a:cs typeface="Segoe Pro Light"/>
              </a:defRPr>
            </a:lvl4pPr>
            <a:lvl5pPr marL="0" indent="0">
              <a:spcBef>
                <a:spcPts val="600"/>
              </a:spcBef>
              <a:buFontTx/>
              <a:buNone/>
              <a:defRPr sz="3000">
                <a:latin typeface="Segoe Pro Light"/>
                <a:cs typeface="Segoe Pro Light"/>
              </a:defRPr>
            </a:lvl5pPr>
          </a:lstStyle>
          <a:p>
            <a:pPr lvl="0"/>
            <a:r>
              <a:rPr lang="en-US" dirty="0"/>
              <a:t>4	Section Title</a:t>
            </a:r>
          </a:p>
        </p:txBody>
      </p:sp>
      <p:sp>
        <p:nvSpPr>
          <p:cNvPr id="7" name="Text Placeholder 12"/>
          <p:cNvSpPr>
            <a:spLocks noGrp="1"/>
          </p:cNvSpPr>
          <p:nvPr>
            <p:ph type="body" sz="quarter" idx="14" hasCustomPrompt="1"/>
          </p:nvPr>
        </p:nvSpPr>
        <p:spPr>
          <a:xfrm>
            <a:off x="0" y="914400"/>
            <a:ext cx="1828800" cy="3638550"/>
          </a:xfrm>
          <a:prstGeom prst="rect">
            <a:avLst/>
          </a:prstGeom>
          <a:noFill/>
        </p:spPr>
        <p:txBody>
          <a:bodyPr vert="horz"/>
          <a:lstStyle>
            <a:lvl1pPr marL="0" indent="0">
              <a:spcBef>
                <a:spcPts val="600"/>
              </a:spcBef>
              <a:buFontTx/>
              <a:buNone/>
              <a:defRPr sz="1400" baseline="0">
                <a:solidFill>
                  <a:schemeClr val="tx1"/>
                </a:solidFill>
                <a:latin typeface="+mn-lt"/>
                <a:cs typeface="Segoe UI Semibold"/>
              </a:defRPr>
            </a:lvl1pPr>
          </a:lstStyle>
          <a:p>
            <a:pPr lvl="0"/>
            <a:r>
              <a:rPr lang="en-US" dirty="0"/>
              <a:t>Enter header here.</a:t>
            </a:r>
          </a:p>
        </p:txBody>
      </p:sp>
      <p:sp>
        <p:nvSpPr>
          <p:cNvPr id="4" name="Date Placeholder 3"/>
          <p:cNvSpPr>
            <a:spLocks noGrp="1"/>
          </p:cNvSpPr>
          <p:nvPr>
            <p:ph type="dt" sz="half" idx="2"/>
          </p:nvPr>
        </p:nvSpPr>
        <p:spPr>
          <a:xfrm>
            <a:off x="0" y="4767263"/>
            <a:ext cx="2133600" cy="273844"/>
          </a:xfrm>
          <a:prstGeom prst="rect">
            <a:avLst/>
          </a:prstGeom>
        </p:spPr>
        <p:txBody>
          <a:bodyPr vert="horz" lIns="182880" tIns="45720" rIns="91440" bIns="45720" rtlCol="0" anchor="b"/>
          <a:lstStyle>
            <a:lvl1pPr algn="l">
              <a:defRPr sz="800" kern="800">
                <a:solidFill>
                  <a:schemeClr val="tx1">
                    <a:tint val="75000"/>
                  </a:schemeClr>
                </a:solidFill>
                <a:latin typeface="+mn-lt"/>
                <a:cs typeface="Segoe UI Light"/>
              </a:defRPr>
            </a:lvl1pPr>
          </a:lstStyle>
          <a:p>
            <a:fld id="{8B0D55CE-5BC1-4D8C-B427-C560EB3BEBB5}" type="datetime1">
              <a:rPr lang="en-US"/>
              <a:t>11/27/2019</a:t>
            </a:fld>
            <a:endParaRPr lang="en-US" dirty="0"/>
          </a:p>
        </p:txBody>
      </p:sp>
      <p:sp>
        <p:nvSpPr>
          <p:cNvPr id="5" name="Slide Number Placeholder 5"/>
          <p:cNvSpPr>
            <a:spLocks noGrp="1"/>
          </p:cNvSpPr>
          <p:nvPr>
            <p:ph type="sldNum" sz="quarter" idx="4"/>
          </p:nvPr>
        </p:nvSpPr>
        <p:spPr>
          <a:xfrm>
            <a:off x="6781800" y="4767263"/>
            <a:ext cx="2133600" cy="273844"/>
          </a:xfrm>
          <a:prstGeom prst="rect">
            <a:avLst/>
          </a:prstGeom>
        </p:spPr>
        <p:txBody>
          <a:bodyPr vert="horz" lIns="91440" tIns="45720" rIns="91440" bIns="45720" rtlCol="0" anchor="b"/>
          <a:lstStyle>
            <a:lvl1pPr algn="r">
              <a:defRPr sz="800" kern="800">
                <a:solidFill>
                  <a:schemeClr val="tx1">
                    <a:tint val="75000"/>
                  </a:schemeClr>
                </a:solidFill>
                <a:latin typeface="+mn-lt"/>
                <a:cs typeface="Segoe UI Light"/>
              </a:defRPr>
            </a:lvl1pPr>
          </a:lstStyle>
          <a:p>
            <a:fld id="{74A398B2-5A34-1A4A-811E-F4027282568C}" type="slidenum">
              <a:rPr lang="en-US"/>
              <a:pPr/>
              <a:t>‹#›</a:t>
            </a:fld>
            <a:endParaRPr lang="en-US" dirty="0"/>
          </a:p>
        </p:txBody>
      </p:sp>
    </p:spTree>
    <p:extLst>
      <p:ext uri="{BB962C8B-B14F-4D97-AF65-F5344CB8AC3E}">
        <p14:creationId xmlns:p14="http://schemas.microsoft.com/office/powerpoint/2010/main" val="2311626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act Page">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0" y="0"/>
            <a:ext cx="9144000" cy="5143500"/>
          </a:xfrm>
        </p:spPr>
        <p:txBody>
          <a:bodyPr/>
          <a:lstStyle>
            <a:lvl1pPr algn="r">
              <a:defRPr>
                <a:solidFill>
                  <a:schemeClr val="bg1"/>
                </a:solidFill>
              </a:defRPr>
            </a:lvl1pPr>
          </a:lstStyle>
          <a:p>
            <a:endParaRPr lang="en-US" dirty="0"/>
          </a:p>
        </p:txBody>
      </p:sp>
      <p:sp>
        <p:nvSpPr>
          <p:cNvPr id="10" name="Text Placeholder 9"/>
          <p:cNvSpPr>
            <a:spLocks noGrp="1"/>
          </p:cNvSpPr>
          <p:nvPr>
            <p:ph type="body" sz="quarter" idx="12" hasCustomPrompt="1"/>
          </p:nvPr>
        </p:nvSpPr>
        <p:spPr>
          <a:xfrm>
            <a:off x="0" y="914400"/>
            <a:ext cx="3657600" cy="1828800"/>
          </a:xfrm>
          <a:solidFill>
            <a:schemeClr val="accent1">
              <a:alpha val="90000"/>
            </a:schemeClr>
          </a:solidFill>
        </p:spPr>
        <p:txBody>
          <a:bodyPr>
            <a:noAutofit/>
          </a:bodyPr>
          <a:lstStyle>
            <a:lvl1pPr>
              <a:lnSpc>
                <a:spcPct val="110000"/>
              </a:lnSpc>
              <a:defRPr sz="1400">
                <a:solidFill>
                  <a:schemeClr val="tx1"/>
                </a:solidFill>
                <a:latin typeface="+mn-lt"/>
                <a:cs typeface="Segoe UI Semibold"/>
              </a:defRPr>
            </a:lvl1pPr>
            <a:lvl2pPr>
              <a:lnSpc>
                <a:spcPct val="110000"/>
              </a:lnSpc>
              <a:defRPr sz="1400">
                <a:solidFill>
                  <a:schemeClr val="tx1"/>
                </a:solidFill>
                <a:latin typeface="+mn-lt"/>
                <a:cs typeface="Segoe UI Semibold"/>
              </a:defRPr>
            </a:lvl2pPr>
            <a:lvl3pPr>
              <a:lnSpc>
                <a:spcPct val="110000"/>
              </a:lnSpc>
              <a:defRPr sz="1400">
                <a:solidFill>
                  <a:schemeClr val="tx1"/>
                </a:solidFill>
                <a:latin typeface="+mn-lt"/>
                <a:cs typeface="Segoe UI Semibold"/>
              </a:defRPr>
            </a:lvl3pPr>
            <a:lvl4pPr>
              <a:lnSpc>
                <a:spcPct val="110000"/>
              </a:lnSpc>
              <a:defRPr sz="1400">
                <a:solidFill>
                  <a:schemeClr val="tx1"/>
                </a:solidFill>
                <a:latin typeface="+mn-lt"/>
                <a:cs typeface="Segoe UI Semibold"/>
              </a:defRPr>
            </a:lvl4pPr>
            <a:lvl5pPr>
              <a:lnSpc>
                <a:spcPct val="110000"/>
              </a:lnSpc>
              <a:defRPr sz="1400">
                <a:solidFill>
                  <a:schemeClr val="tx1"/>
                </a:solidFill>
                <a:latin typeface="+mn-lt"/>
                <a:cs typeface="Segoe UI Semibold"/>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9"/>
          </p:nvPr>
        </p:nvSpPr>
        <p:spPr>
          <a:xfrm>
            <a:off x="76200" y="18288"/>
            <a:ext cx="1143000" cy="419862"/>
          </a:xfrm>
        </p:spPr>
        <p:txBody>
          <a:bodyPr/>
          <a:lstStyle>
            <a:lvl1pPr>
              <a:defRPr>
                <a:solidFill>
                  <a:srgbClr val="000000"/>
                </a:solidFill>
              </a:defRPr>
            </a:lvl1pPr>
          </a:lstStyle>
          <a:p>
            <a:endParaRPr lang="en-US" dirty="0"/>
          </a:p>
        </p:txBody>
      </p:sp>
      <p:sp>
        <p:nvSpPr>
          <p:cNvPr id="6" name="TextBox 5"/>
          <p:cNvSpPr txBox="1"/>
          <p:nvPr userDrawn="1"/>
        </p:nvSpPr>
        <p:spPr>
          <a:xfrm>
            <a:off x="99407" y="4405657"/>
            <a:ext cx="8815993" cy="644600"/>
          </a:xfrm>
          <a:prstGeom prst="rect">
            <a:avLst/>
          </a:prstGeom>
          <a:noFill/>
        </p:spPr>
        <p:txBody>
          <a:bodyPr wrap="square" rtlCol="0">
            <a:spAutoFit/>
          </a:bodyPr>
          <a:lstStyle/>
          <a:p>
            <a:pPr>
              <a:lnSpc>
                <a:spcPts val="1060"/>
              </a:lnSpc>
            </a:pPr>
            <a:r>
              <a:rPr lang="en-US" sz="800" kern="1200" dirty="0">
                <a:solidFill>
                  <a:schemeClr val="tx1"/>
                </a:solidFill>
                <a:latin typeface="+mn-lt"/>
                <a:ea typeface="+mn-ea"/>
                <a:cs typeface="+mn-cs"/>
              </a:rPr>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800" dirty="0">
              <a:solidFill>
                <a:schemeClr val="tx1"/>
              </a:solidFill>
            </a:endParaRPr>
          </a:p>
        </p:txBody>
      </p:sp>
    </p:spTree>
    <p:extLst>
      <p:ext uri="{BB962C8B-B14F-4D97-AF65-F5344CB8AC3E}">
        <p14:creationId xmlns:p14="http://schemas.microsoft.com/office/powerpoint/2010/main" val="2263839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201930" y="217133"/>
            <a:ext cx="8741880" cy="674749"/>
          </a:xfrm>
          <a:prstGeom prst="rect">
            <a:avLst/>
          </a:prstGeom>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29" y="891882"/>
            <a:ext cx="8740142" cy="1489231"/>
          </a:xfrm>
          <a:prstGeom prst="rect">
            <a:avLst/>
          </a:prstGeom>
        </p:spPr>
        <p:txBody>
          <a:bodyPr/>
          <a:lstStyle>
            <a:lvl1pPr marL="0" indent="0">
              <a:buNone/>
              <a:defRPr>
                <a:gradFill>
                  <a:gsLst>
                    <a:gs pos="1250">
                      <a:schemeClr val="tx2"/>
                    </a:gs>
                    <a:gs pos="99000">
                      <a:schemeClr val="tx2"/>
                    </a:gs>
                  </a:gsLst>
                  <a:lin ang="5400000" scaled="0"/>
                </a:gradFill>
              </a:defRPr>
            </a:lvl1pPr>
            <a:lvl2pPr marL="0" indent="0">
              <a:buFontTx/>
              <a:buNone/>
              <a:defRPr sz="1471"/>
            </a:lvl2pPr>
            <a:lvl3pPr marL="168090" indent="0">
              <a:buNone/>
              <a:defRPr/>
            </a:lvl3pPr>
            <a:lvl4pPr marL="336179" indent="0">
              <a:buNone/>
              <a:defRPr/>
            </a:lvl4pPr>
            <a:lvl5pPr marL="504269"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004625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1553763" y="1563129"/>
            <a:ext cx="6043672" cy="1344828"/>
          </a:xfrm>
        </p:spPr>
        <p:txBody>
          <a:bodyPr/>
          <a:lstStyle>
            <a:lvl1pPr>
              <a:defRPr sz="4412" baseline="0"/>
            </a:lvl1pPr>
          </a:lstStyle>
          <a:p>
            <a:r>
              <a:rPr lang="en-US" dirty="0"/>
              <a:t>Click to edit Master title style</a:t>
            </a:r>
          </a:p>
        </p:txBody>
      </p:sp>
    </p:spTree>
    <p:extLst>
      <p:ext uri="{BB962C8B-B14F-4D97-AF65-F5344CB8AC3E}">
        <p14:creationId xmlns:p14="http://schemas.microsoft.com/office/powerpoint/2010/main" val="23107104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alkin">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46701" y="355677"/>
            <a:ext cx="1331632" cy="285295"/>
          </a:xfrm>
          <a:prstGeom prst="rect">
            <a:avLst/>
          </a:prstGeom>
        </p:spPr>
      </p:pic>
      <p:pic>
        <p:nvPicPr>
          <p:cNvPr id="6" name="TechEd 2014 logo white"/>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60094" y="330031"/>
            <a:ext cx="2180277" cy="943477"/>
          </a:xfrm>
          <a:prstGeom prst="rect">
            <a:avLst/>
          </a:prstGeom>
        </p:spPr>
      </p:pic>
    </p:spTree>
    <p:extLst>
      <p:ext uri="{BB962C8B-B14F-4D97-AF65-F5344CB8AC3E}">
        <p14:creationId xmlns:p14="http://schemas.microsoft.com/office/powerpoint/2010/main" val="3620650610"/>
      </p:ext>
    </p:extLst>
  </p:cSld>
  <p:clrMapOvr>
    <a:masterClrMapping/>
  </p:clrMapOvr>
  <p:transition>
    <p:fade/>
  </p:transition>
  <p:extLst>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hoto Layout">
    <p:bg bwMode="gray">
      <p:bgPr>
        <a:solidFill>
          <a:srgbClr val="002050"/>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756"/>
            <a:ext cx="9143999" cy="5141988"/>
          </a:xfrm>
          <a:prstGeom prst="rect">
            <a:avLst/>
          </a:prstGeom>
        </p:spPr>
      </p:pic>
      <p:sp>
        <p:nvSpPr>
          <p:cNvPr id="14" name="Dark gradation bottom"/>
          <p:cNvSpPr/>
          <p:nvPr userDrawn="1"/>
        </p:nvSpPr>
        <p:spPr bwMode="gray">
          <a:xfrm flipV="1">
            <a:off x="0" y="-3"/>
            <a:ext cx="9151561" cy="5143500"/>
          </a:xfrm>
          <a:prstGeom prst="rect">
            <a:avLst/>
          </a:prstGeom>
          <a:gradFill flip="none" rotWithShape="1">
            <a:gsLst>
              <a:gs pos="0">
                <a:srgbClr val="000000">
                  <a:alpha val="73000"/>
                </a:srgbClr>
              </a:gs>
              <a:gs pos="4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Dark gradation top"/>
          <p:cNvSpPr/>
          <p:nvPr userDrawn="1"/>
        </p:nvSpPr>
        <p:spPr bwMode="gray">
          <a:xfrm>
            <a:off x="0" y="-756"/>
            <a:ext cx="9151560" cy="5143500"/>
          </a:xfrm>
          <a:prstGeom prst="rect">
            <a:avLst/>
          </a:prstGeom>
          <a:gradFill flip="none" rotWithShape="1">
            <a:gsLst>
              <a:gs pos="0">
                <a:srgbClr val="000000">
                  <a:alpha val="50000"/>
                </a:srgbClr>
              </a:gs>
              <a:gs pos="4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userDrawn="1"/>
        </p:nvSpPr>
        <p:spPr bwMode="gray">
          <a:xfrm>
            <a:off x="201930" y="1563129"/>
            <a:ext cx="4706230" cy="2689656"/>
          </a:xfrm>
          <a:prstGeom prst="rect">
            <a:avLst/>
          </a:prstGeom>
          <a:solidFill>
            <a:schemeClr val="bg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00762" y="1563129"/>
            <a:ext cx="4707398" cy="1546551"/>
          </a:xfrm>
          <a:noFill/>
        </p:spPr>
        <p:txBody>
          <a:bodyPr vert="horz" wrap="square" lIns="146304" tIns="91440" rIns="146304" bIns="91440" rtlCol="0" anchor="t" anchorCtr="0">
            <a:noAutofit/>
          </a:bodyPr>
          <a:lstStyle>
            <a:lvl1pPr>
              <a:defRPr lang="en-US" sz="4412" spc="-74" baseline="0" dirty="0">
                <a:gradFill>
                  <a:gsLst>
                    <a:gs pos="5833">
                      <a:srgbClr val="FFFFFF"/>
                    </a:gs>
                    <a:gs pos="18000">
                      <a:srgbClr val="FFFFFF"/>
                    </a:gs>
                  </a:gsLst>
                  <a:lin ang="5400000" scaled="0"/>
                </a:gradFill>
              </a:defRPr>
            </a:lvl1pPr>
          </a:lstStyle>
          <a:p>
            <a:pPr lvl="0"/>
            <a:r>
              <a:rPr lang="en-US" dirty="0"/>
              <a:t>Presentation title</a:t>
            </a:r>
          </a:p>
        </p:txBody>
      </p:sp>
      <p:sp>
        <p:nvSpPr>
          <p:cNvPr id="3" name="Text Placeholder 2"/>
          <p:cNvSpPr>
            <a:spLocks noGrp="1"/>
          </p:cNvSpPr>
          <p:nvPr>
            <p:ph type="body" sz="quarter" idx="14" hasCustomPrompt="1"/>
          </p:nvPr>
        </p:nvSpPr>
        <p:spPr bwMode="ltGray">
          <a:xfrm>
            <a:off x="201930" y="3109682"/>
            <a:ext cx="4706230" cy="1143102"/>
          </a:xfrm>
        </p:spPr>
        <p:txBody>
          <a:bodyPr tIns="109728" bIns="109728">
            <a:noAutofit/>
          </a:bodyPr>
          <a:lstStyle>
            <a:lvl1pPr marL="0" indent="0">
              <a:spcBef>
                <a:spcPts val="0"/>
              </a:spcBef>
              <a:buNone/>
              <a:defRPr sz="2353">
                <a:gradFill>
                  <a:gsLst>
                    <a:gs pos="1250">
                      <a:srgbClr val="FFFFFF"/>
                    </a:gs>
                    <a:gs pos="99000">
                      <a:srgbClr val="FFFFFF"/>
                    </a:gs>
                  </a:gsLst>
                  <a:lin ang="5400000" scaled="0"/>
                </a:gradFill>
              </a:defRPr>
            </a:lvl1pPr>
          </a:lstStyle>
          <a:p>
            <a:pPr lvl="0"/>
            <a:r>
              <a:rPr lang="en-US" dirty="0"/>
              <a:t>Speaker Name</a:t>
            </a:r>
          </a:p>
        </p:txBody>
      </p:sp>
      <p:pic>
        <p:nvPicPr>
          <p:cNvPr id="11"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36992" y="4546325"/>
            <a:ext cx="1141803" cy="244625"/>
          </a:xfrm>
          <a:prstGeom prst="rect">
            <a:avLst/>
          </a:prstGeom>
        </p:spPr>
      </p:pic>
      <p:pic>
        <p:nvPicPr>
          <p:cNvPr id="12" name="TechEd 2014 logo white"/>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591" y="330031"/>
            <a:ext cx="2180277" cy="943477"/>
          </a:xfrm>
          <a:prstGeom prst="rect">
            <a:avLst/>
          </a:prstGeom>
        </p:spPr>
      </p:pic>
    </p:spTree>
    <p:extLst>
      <p:ext uri="{BB962C8B-B14F-4D97-AF65-F5344CB8AC3E}">
        <p14:creationId xmlns:p14="http://schemas.microsoft.com/office/powerpoint/2010/main" val="36076134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1">
    <p:bg bwMode="auto">
      <p:bgPr>
        <a:solidFill>
          <a:srgbClr val="002050"/>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03328" y="2907953"/>
            <a:ext cx="4705063" cy="1345996"/>
          </a:xfrm>
          <a:noFill/>
        </p:spPr>
        <p:txBody>
          <a:bodyPr lIns="146304" tIns="109728" rIns="146304" bIns="109728">
            <a:noAutofit/>
          </a:bodyPr>
          <a:lstStyle>
            <a:lvl1pPr marL="0" indent="0">
              <a:spcBef>
                <a:spcPts val="0"/>
              </a:spcBef>
              <a:buNone/>
              <a:defRPr sz="264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01977" y="1556880"/>
            <a:ext cx="6050820" cy="1351077"/>
          </a:xfrm>
          <a:noFill/>
        </p:spPr>
        <p:txBody>
          <a:bodyPr lIns="146304" tIns="91440" rIns="146304" bIns="91440" anchor="t" anchorCtr="0"/>
          <a:lstStyle>
            <a:lvl1pPr>
              <a:defRPr sz="4412" spc="-74" baseline="0">
                <a:gradFill>
                  <a:gsLst>
                    <a:gs pos="3333">
                      <a:schemeClr val="tx1"/>
                    </a:gs>
                    <a:gs pos="39000">
                      <a:schemeClr val="tx1"/>
                    </a:gs>
                  </a:gsLst>
                  <a:lin ang="5400000" scaled="0"/>
                </a:gradFill>
              </a:defRPr>
            </a:lvl1pPr>
          </a:lstStyle>
          <a:p>
            <a:r>
              <a:rPr lang="en-US" dirty="0"/>
              <a:t>Presentation title</a:t>
            </a:r>
          </a:p>
        </p:txBody>
      </p:sp>
      <p:pic>
        <p:nvPicPr>
          <p:cNvPr id="11"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348591" y="330031"/>
            <a:ext cx="2180277" cy="943477"/>
          </a:xfrm>
          <a:prstGeom prst="rect">
            <a:avLst/>
          </a:prstGeom>
        </p:spPr>
      </p:pic>
      <p:pic>
        <p:nvPicPr>
          <p:cNvPr id="8"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36992" y="4546325"/>
            <a:ext cx="1141803" cy="244625"/>
          </a:xfrm>
          <a:prstGeom prst="rect">
            <a:avLst/>
          </a:prstGeom>
        </p:spPr>
      </p:pic>
    </p:spTree>
    <p:extLst>
      <p:ext uri="{BB962C8B-B14F-4D97-AF65-F5344CB8AC3E}">
        <p14:creationId xmlns:p14="http://schemas.microsoft.com/office/powerpoint/2010/main" val="6002655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4406">
          <p15:clr>
            <a:srgbClr val="C35E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auto">
          <a:xfrm>
            <a:off x="201929" y="1563129"/>
            <a:ext cx="6050868" cy="268965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01977" y="1563140"/>
            <a:ext cx="6050820" cy="1344818"/>
          </a:xfrm>
          <a:noFill/>
        </p:spPr>
        <p:txBody>
          <a:bodyPr lIns="146304" tIns="91440" rIns="146304" bIns="91440" anchor="t" anchorCtr="0"/>
          <a:lstStyle>
            <a:lvl1pPr>
              <a:defRPr sz="4412" spc="-74" baseline="0">
                <a:gradFill>
                  <a:gsLst>
                    <a:gs pos="5833">
                      <a:srgbClr val="FFFFFF"/>
                    </a:gs>
                    <a:gs pos="18000">
                      <a:srgbClr val="FFFFFF"/>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01976" y="2908931"/>
            <a:ext cx="6050821" cy="1344245"/>
          </a:xfrm>
          <a:noFill/>
        </p:spPr>
        <p:txBody>
          <a:bodyPr lIns="146304" tIns="109728" rIns="146304" bIns="109728">
            <a:noAutofit/>
          </a:bodyPr>
          <a:lstStyle>
            <a:lvl1pPr marL="0" indent="0">
              <a:spcBef>
                <a:spcPts val="0"/>
              </a:spcBef>
              <a:buNone/>
              <a:defRPr sz="2647" spc="0" baseline="0">
                <a:gradFill>
                  <a:gsLst>
                    <a:gs pos="2917">
                      <a:srgbClr val="FFFFFF"/>
                    </a:gs>
                    <a:gs pos="30000">
                      <a:srgbClr val="FFFFFF"/>
                    </a:gs>
                  </a:gsLst>
                  <a:lin ang="5400000" scaled="0"/>
                </a:gradFill>
                <a:latin typeface="+mj-lt"/>
              </a:defRPr>
            </a:lvl1pPr>
          </a:lstStyle>
          <a:p>
            <a:pPr lvl="0"/>
            <a:r>
              <a:rPr lang="en-US" dirty="0"/>
              <a:t>Speaker Name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invGray">
          <a:xfrm>
            <a:off x="336992" y="4546325"/>
            <a:ext cx="1141803" cy="244625"/>
          </a:xfrm>
          <a:prstGeom prst="rect">
            <a:avLst/>
          </a:prstGeom>
        </p:spPr>
      </p:pic>
      <p:pic>
        <p:nvPicPr>
          <p:cNvPr id="10" name="TechEd 2014 logo whit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348591" y="330031"/>
            <a:ext cx="2180277" cy="943477"/>
          </a:xfrm>
          <a:prstGeom prst="rect">
            <a:avLst/>
          </a:prstGeom>
        </p:spPr>
      </p:pic>
    </p:spTree>
    <p:extLst>
      <p:ext uri="{BB962C8B-B14F-4D97-AF65-F5344CB8AC3E}">
        <p14:creationId xmlns:p14="http://schemas.microsoft.com/office/powerpoint/2010/main" val="20638685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mo slide">
    <p:bg bwMode="auto">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01977" y="890733"/>
            <a:ext cx="6050820" cy="20172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1930" y="889767"/>
            <a:ext cx="6050867" cy="2023491"/>
          </a:xfrm>
          <a:noFill/>
        </p:spPr>
        <p:txBody>
          <a:bodyPr tIns="91440" bIns="91440" anchor="t" anchorCtr="0"/>
          <a:lstStyle>
            <a:lvl1pPr>
              <a:defRPr sz="5294" spc="-74"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01930" y="2907958"/>
            <a:ext cx="6050859" cy="1345411"/>
          </a:xfrm>
          <a:noFill/>
        </p:spPr>
        <p:txBody>
          <a:bodyPr lIns="182880" tIns="146304" rIns="182880" bIns="146304">
            <a:noAutofit/>
          </a:bodyPr>
          <a:lstStyle>
            <a:lvl1pPr marL="0" indent="0">
              <a:spcBef>
                <a:spcPts val="0"/>
              </a:spcBef>
              <a:buNone/>
              <a:defRPr sz="2647" spc="0" baseline="0">
                <a:gradFill>
                  <a:gsLst>
                    <a:gs pos="0">
                      <a:srgbClr val="FFFFFF"/>
                    </a:gs>
                    <a:gs pos="100000">
                      <a:srgbClr val="FFFFFF"/>
                    </a:gs>
                  </a:gsLst>
                  <a:lin ang="5400000" scaled="0"/>
                </a:gradFill>
                <a:latin typeface="+mj-lt"/>
              </a:defRPr>
            </a:lvl1pPr>
          </a:lstStyle>
          <a:p>
            <a:pPr lvl="0"/>
            <a:r>
              <a:rPr lang="en-US" dirty="0"/>
              <a:t>Speaker Name</a:t>
            </a:r>
          </a:p>
        </p:txBody>
      </p:sp>
      <p:pic>
        <p:nvPicPr>
          <p:cNvPr id="6"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301646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01977" y="890733"/>
            <a:ext cx="6050820" cy="20172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1930" y="889767"/>
            <a:ext cx="6050867" cy="2023491"/>
          </a:xfrm>
          <a:noFill/>
        </p:spPr>
        <p:txBody>
          <a:bodyPr tIns="91440" bIns="91440" anchor="t" anchorCtr="0"/>
          <a:lstStyle>
            <a:lvl1pPr>
              <a:defRPr sz="5294" spc="-74" baseline="0">
                <a:gradFill>
                  <a:gsLst>
                    <a:gs pos="5833">
                      <a:srgbClr val="FFFFFF"/>
                    </a:gs>
                    <a:gs pos="18000">
                      <a:srgbClr val="FFFFFF"/>
                    </a:gs>
                  </a:gsLst>
                  <a:lin ang="5400000" scaled="0"/>
                </a:gradFill>
              </a:defRPr>
            </a:lvl1pPr>
          </a:lstStyle>
          <a:p>
            <a:r>
              <a:rPr lang="en-US" dirty="0"/>
              <a:t>Video title</a:t>
            </a:r>
          </a:p>
        </p:txBody>
      </p:sp>
      <p:pic>
        <p:nvPicPr>
          <p:cNvPr id="5"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40964274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87586">
                      <a:srgbClr val="FFFFFF"/>
                    </a:gs>
                    <a:gs pos="52000">
                      <a:srgbClr val="FFFFFF"/>
                    </a:gs>
                  </a:gsLst>
                  <a:lin ang="5400000" scaled="0"/>
                </a:gradFill>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104104991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87586">
                      <a:srgbClr val="FFFFFF"/>
                    </a:gs>
                    <a:gs pos="52000">
                      <a:srgbClr val="FFFFFF"/>
                    </a:gs>
                  </a:gsLst>
                  <a:lin ang="5400000" scaled="0"/>
                </a:gradFill>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275023180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lgn="l" defTabSz="685845" rtl="0" eaLnBrk="1" latinLnBrk="0" hangingPunct="1">
              <a:lnSpc>
                <a:spcPct val="90000"/>
              </a:lnSpc>
              <a:spcBef>
                <a:spcPct val="0"/>
              </a:spcBef>
              <a:buNone/>
              <a:defRPr lang="en-US" sz="6471" b="0" kern="1200" cap="none" spc="-74" baseline="0" dirty="0">
                <a:ln w="3175">
                  <a:noFill/>
                </a:ln>
                <a:gradFill>
                  <a:gsLst>
                    <a:gs pos="84828">
                      <a:srgbClr val="FFFFFF"/>
                    </a:gs>
                    <a:gs pos="59000">
                      <a:srgbClr val="FFFFFF"/>
                    </a:gs>
                  </a:gsLst>
                  <a:lin ang="5400000" scaled="0"/>
                </a:gradFill>
                <a:effectLst/>
                <a:latin typeface="+mj-lt"/>
                <a:ea typeface="+mn-ea"/>
                <a:cs typeface="Segoe UI" pitchFamily="34" charset="0"/>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37084853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lgn="l" defTabSz="685845" rtl="0" eaLnBrk="1" latinLnBrk="0" hangingPunct="1">
              <a:lnSpc>
                <a:spcPct val="90000"/>
              </a:lnSpc>
              <a:spcBef>
                <a:spcPct val="0"/>
              </a:spcBef>
              <a:buNone/>
              <a:defRPr lang="en-US" sz="6471" b="0" kern="1200" cap="none" spc="-74"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63005743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01930" y="891882"/>
            <a:ext cx="8741880" cy="1538242"/>
          </a:xfrm>
        </p:spPr>
        <p:txBody>
          <a:bodyPr/>
          <a:lstStyle>
            <a:lvl1pPr marL="0" indent="0">
              <a:buNone/>
              <a:defRPr/>
            </a:lvl1pPr>
            <a:lvl2pPr marL="21011" indent="0">
              <a:buNone/>
              <a:defRPr sz="1471"/>
            </a:lvl2pPr>
            <a:lvl3pPr marL="164588" indent="0">
              <a:buNone/>
              <a:defRPr sz="1471"/>
            </a:lvl3pPr>
            <a:lvl4pPr marL="350187" indent="0">
              <a:buNone/>
              <a:defRPr sz="1324"/>
            </a:lvl4pPr>
            <a:lvl5pPr marL="543957" indent="0">
              <a:buNone/>
              <a:defRPr sz="1324"/>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946061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01930" y="891882"/>
            <a:ext cx="8741880" cy="1538242"/>
          </a:xfrm>
        </p:spPr>
        <p:txBody>
          <a:bodyPr/>
          <a:lstStyle>
            <a:lvl1pPr marL="0" indent="0">
              <a:buNone/>
              <a:defRPr>
                <a:gradFill>
                  <a:gsLst>
                    <a:gs pos="2920">
                      <a:schemeClr val="tx2"/>
                    </a:gs>
                    <a:gs pos="39000">
                      <a:schemeClr val="tx2"/>
                    </a:gs>
                  </a:gsLst>
                  <a:lin ang="5400000" scaled="0"/>
                </a:gradFill>
              </a:defRPr>
            </a:lvl1pPr>
            <a:lvl2pPr marL="21011" indent="0">
              <a:buNone/>
              <a:defRPr sz="1471"/>
            </a:lvl2pPr>
            <a:lvl3pPr marL="164588" indent="0">
              <a:buNone/>
              <a:defRPr sz="1471"/>
            </a:lvl3pPr>
            <a:lvl4pPr marL="350187" indent="0">
              <a:buNone/>
              <a:defRPr sz="1324"/>
            </a:lvl4pPr>
            <a:lvl5pPr marL="543957" indent="0">
              <a:buNone/>
              <a:defRPr sz="1324"/>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123743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29" y="891882"/>
            <a:ext cx="8740142" cy="1687385"/>
          </a:xfrm>
        </p:spPr>
        <p:txBody>
          <a:bodyPr>
            <a:spAutoFit/>
          </a:bodyPr>
          <a:lstStyle>
            <a:lvl3pPr>
              <a:defRPr sz="1765"/>
            </a:lvl3pPr>
            <a:lvl4pPr>
              <a:defRPr sz="1471"/>
            </a:lvl4pPr>
            <a:lvl5pPr>
              <a:defRPr sz="147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3128043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29" y="891882"/>
            <a:ext cx="8740142" cy="1687385"/>
          </a:xfrm>
        </p:spPr>
        <p:txBody>
          <a:bodyPr>
            <a:spAutoFit/>
          </a:bodyPr>
          <a:lstStyle>
            <a:lvl1pPr>
              <a:buClr>
                <a:schemeClr val="tx2"/>
              </a:buClr>
              <a:defRPr>
                <a:gradFill>
                  <a:gsLst>
                    <a:gs pos="13869">
                      <a:schemeClr val="tx2"/>
                    </a:gs>
                    <a:gs pos="42000">
                      <a:schemeClr val="tx2"/>
                    </a:gs>
                  </a:gsLst>
                  <a:lin ang="5400000" scaled="0"/>
                </a:gradFill>
              </a:defRPr>
            </a:lvl1pPr>
            <a:lvl3pPr>
              <a:defRPr sz="1765"/>
            </a:lvl3pPr>
            <a:lvl4pPr>
              <a:defRPr sz="1471"/>
            </a:lvl4pPr>
            <a:lvl5pPr>
              <a:defRPr sz="147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325032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13857"/>
          </a:xfrm>
        </p:spPr>
        <p:txBody>
          <a:bodyPr wrap="square">
            <a:spAutoFit/>
          </a:bodyPr>
          <a:lstStyle>
            <a:lvl1pPr marL="0" indent="0">
              <a:spcBef>
                <a:spcPts val="900"/>
              </a:spcBef>
              <a:buClr>
                <a:schemeClr val="tx1"/>
              </a:buClr>
              <a:buFont typeface="Wingdings" pitchFamily="2" charset="2"/>
              <a:buNone/>
              <a:defRPr sz="2647"/>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13857"/>
          </a:xfrm>
        </p:spPr>
        <p:txBody>
          <a:bodyPr wrap="square">
            <a:spAutoFit/>
          </a:bodyPr>
          <a:lstStyle>
            <a:lvl1pPr marL="0" indent="0">
              <a:spcBef>
                <a:spcPts val="900"/>
              </a:spcBef>
              <a:buClr>
                <a:schemeClr val="tx1"/>
              </a:buClr>
              <a:buFont typeface="Wingdings" pitchFamily="2" charset="2"/>
              <a:buNone/>
              <a:defRPr sz="2647"/>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239092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13857"/>
          </a:xfrm>
        </p:spPr>
        <p:txBody>
          <a:bodyPr wrap="square">
            <a:spAutoFit/>
          </a:bodyPr>
          <a:lstStyle>
            <a:lvl1pPr marL="0" indent="0">
              <a:spcBef>
                <a:spcPts val="900"/>
              </a:spcBef>
              <a:buClr>
                <a:schemeClr val="tx1"/>
              </a:buClr>
              <a:buFont typeface="Wingdings" pitchFamily="2" charset="2"/>
              <a:buNone/>
              <a:defRPr sz="2647">
                <a:gradFill>
                  <a:gsLst>
                    <a:gs pos="5109">
                      <a:schemeClr val="tx2"/>
                    </a:gs>
                    <a:gs pos="25000">
                      <a:schemeClr val="tx2"/>
                    </a:gs>
                  </a:gsLst>
                  <a:lin ang="5400000" scaled="0"/>
                </a:gradFill>
              </a:defRPr>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4908161" y="891882"/>
            <a:ext cx="4033911" cy="1913857"/>
          </a:xfrm>
        </p:spPr>
        <p:txBody>
          <a:bodyPr wrap="square">
            <a:spAutoFit/>
          </a:bodyPr>
          <a:lstStyle>
            <a:lvl1pPr marL="0" indent="0">
              <a:spcBef>
                <a:spcPts val="900"/>
              </a:spcBef>
              <a:buClr>
                <a:schemeClr val="tx1"/>
              </a:buClr>
              <a:buFont typeface="Wingdings" pitchFamily="2" charset="2"/>
              <a:buNone/>
              <a:defRPr sz="2647">
                <a:gradFill>
                  <a:gsLst>
                    <a:gs pos="100000">
                      <a:schemeClr val="tx2"/>
                    </a:gs>
                    <a:gs pos="0">
                      <a:schemeClr val="tx2"/>
                    </a:gs>
                  </a:gsLst>
                  <a:lin ang="5400000" scaled="0"/>
                </a:gradFill>
              </a:defRPr>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25362281"/>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63614"/>
          </a:xfrm>
        </p:spPr>
        <p:txBody>
          <a:bodyPr wrap="square">
            <a:spAutoFit/>
          </a:bodyPr>
          <a:lstStyle>
            <a:lvl1pPr marL="211280" indent="-211280">
              <a:spcBef>
                <a:spcPts val="900"/>
              </a:spcBef>
              <a:buClr>
                <a:schemeClr val="tx1"/>
              </a:buClr>
              <a:buFontTx/>
              <a:buBlip>
                <a:blip r:embed="rId2"/>
              </a:buBlip>
              <a:defRPr sz="2647"/>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4908161" y="891882"/>
            <a:ext cx="4033911" cy="1963614"/>
          </a:xfrm>
        </p:spPr>
        <p:txBody>
          <a:bodyPr wrap="square">
            <a:spAutoFit/>
          </a:bodyPr>
          <a:lstStyle>
            <a:lvl1pPr marL="211280" indent="-211280">
              <a:spcBef>
                <a:spcPts val="900"/>
              </a:spcBef>
              <a:buClr>
                <a:schemeClr val="tx1"/>
              </a:buClr>
              <a:buFontTx/>
              <a:buBlip>
                <a:blip r:embed="rId2"/>
              </a:buBlip>
              <a:defRPr sz="2647"/>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846107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63614"/>
          </a:xfrm>
        </p:spPr>
        <p:txBody>
          <a:bodyPr wrap="square">
            <a:spAutoFit/>
          </a:bodyPr>
          <a:lstStyle>
            <a:lvl1pPr marL="211280" indent="-211280">
              <a:spcBef>
                <a:spcPts val="900"/>
              </a:spcBef>
              <a:buClr>
                <a:schemeClr val="tx2"/>
              </a:buClr>
              <a:buFontTx/>
              <a:buBlip>
                <a:blip r:embed="rId2"/>
              </a:buBlip>
              <a:defRPr sz="2647">
                <a:gradFill>
                  <a:gsLst>
                    <a:gs pos="5109">
                      <a:schemeClr val="tx2"/>
                    </a:gs>
                    <a:gs pos="100000">
                      <a:schemeClr val="tx2"/>
                    </a:gs>
                  </a:gsLst>
                  <a:lin ang="5400000" scaled="0"/>
                </a:gradFill>
              </a:defRPr>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4908161" y="891882"/>
            <a:ext cx="4033911" cy="1963614"/>
          </a:xfrm>
        </p:spPr>
        <p:txBody>
          <a:bodyPr wrap="square">
            <a:spAutoFit/>
          </a:bodyPr>
          <a:lstStyle>
            <a:lvl1pPr marL="211280" indent="-211280">
              <a:spcBef>
                <a:spcPts val="900"/>
              </a:spcBef>
              <a:buClr>
                <a:schemeClr val="tx2"/>
              </a:buClr>
              <a:buFontTx/>
              <a:buBlip>
                <a:blip r:embed="rId2"/>
              </a:buBlip>
              <a:defRPr sz="2647">
                <a:gradFill>
                  <a:gsLst>
                    <a:gs pos="5109">
                      <a:schemeClr val="tx2"/>
                    </a:gs>
                    <a:gs pos="100000">
                      <a:schemeClr val="tx2"/>
                    </a:gs>
                  </a:gsLst>
                  <a:lin ang="5400000" scaled="0"/>
                </a:gradFill>
              </a:defRPr>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230215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098054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07766" y="890716"/>
            <a:ext cx="8741880" cy="674749"/>
          </a:xfrm>
        </p:spPr>
        <p:txBody>
          <a:bodyPr/>
          <a:lstStyle>
            <a:lvl1pPr>
              <a:defRPr sz="5294" baseline="0"/>
            </a:lvl1pPr>
          </a:lstStyle>
          <a:p>
            <a:r>
              <a:rPr lang="en-US" dirty="0"/>
              <a:t>Click to edit Master title style</a:t>
            </a:r>
          </a:p>
        </p:txBody>
      </p:sp>
    </p:spTree>
    <p:extLst>
      <p:ext uri="{BB962C8B-B14F-4D97-AF65-F5344CB8AC3E}">
        <p14:creationId xmlns:p14="http://schemas.microsoft.com/office/powerpoint/2010/main" val="59403062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1553763" y="1563129"/>
            <a:ext cx="6043672" cy="1344828"/>
          </a:xfrm>
        </p:spPr>
        <p:txBody>
          <a:bodyPr/>
          <a:lstStyle>
            <a:lvl1pPr>
              <a:defRPr sz="4412" baseline="0"/>
            </a:lvl1pPr>
          </a:lstStyle>
          <a:p>
            <a:r>
              <a:rPr lang="en-US" dirty="0"/>
              <a:t>Click to edit Master title style</a:t>
            </a:r>
          </a:p>
        </p:txBody>
      </p:sp>
    </p:spTree>
    <p:extLst>
      <p:ext uri="{BB962C8B-B14F-4D97-AF65-F5344CB8AC3E}">
        <p14:creationId xmlns:p14="http://schemas.microsoft.com/office/powerpoint/2010/main" val="332234040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act Layout_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53763" y="1563129"/>
            <a:ext cx="6043672" cy="1344828"/>
          </a:xfrm>
        </p:spPr>
        <p:txBody>
          <a:bodyPr/>
          <a:lstStyle>
            <a:lvl1pPr>
              <a:defRPr sz="4412" baseline="0"/>
            </a:lvl1pPr>
          </a:lstStyle>
          <a:p>
            <a:r>
              <a:rPr lang="en-US" dirty="0"/>
              <a:t>Click to edit Master title style</a:t>
            </a:r>
          </a:p>
        </p:txBody>
      </p:sp>
    </p:spTree>
    <p:extLst>
      <p:ext uri="{BB962C8B-B14F-4D97-AF65-F5344CB8AC3E}">
        <p14:creationId xmlns:p14="http://schemas.microsoft.com/office/powerpoint/2010/main" val="306174561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74248" y="883761"/>
            <a:ext cx="7395504" cy="674749"/>
          </a:xfrm>
        </p:spPr>
        <p:txBody>
          <a:bodyPr/>
          <a:lstStyle>
            <a:lvl1pPr marL="171592" indent="-171592">
              <a:defRPr sz="4412"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4235841" y="3769488"/>
            <a:ext cx="4033912" cy="836383"/>
          </a:xfrm>
        </p:spPr>
        <p:txBody>
          <a:bodyPr/>
          <a:lstStyle>
            <a:lvl1pPr marL="0" indent="0">
              <a:spcBef>
                <a:spcPts val="0"/>
              </a:spcBef>
              <a:buNone/>
              <a:defRPr sz="2353"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305133654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Layout_Accent Color 2">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74248" y="1563130"/>
            <a:ext cx="7395504" cy="674749"/>
          </a:xfrm>
        </p:spPr>
        <p:txBody>
          <a:bodyPr/>
          <a:lstStyle>
            <a:lvl1pPr marL="207777" indent="-207777">
              <a:tabLst>
                <a:tab pos="207777" algn="l"/>
              </a:tabLst>
              <a:defRPr sz="441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4235841" y="3580360"/>
            <a:ext cx="4033912" cy="836383"/>
          </a:xfrm>
        </p:spPr>
        <p:txBody>
          <a:bodyPr/>
          <a:lstStyle>
            <a:lvl1pPr marL="0" indent="0">
              <a:spcBef>
                <a:spcPts val="0"/>
              </a:spcBef>
              <a:buNone/>
              <a:defRPr sz="2353"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343310634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07766" y="1787267"/>
            <a:ext cx="8740142" cy="734625"/>
          </a:xfrm>
        </p:spPr>
        <p:txBody>
          <a:bodyPr/>
          <a:lstStyle>
            <a:lvl1pPr marL="0" indent="0">
              <a:buNone/>
              <a:defRPr sz="3971">
                <a:gradFill>
                  <a:gsLst>
                    <a:gs pos="3333">
                      <a:schemeClr val="tx1"/>
                    </a:gs>
                    <a:gs pos="39000">
                      <a:schemeClr val="tx1"/>
                    </a:gs>
                  </a:gsLst>
                  <a:lin ang="5400000" scaled="0"/>
                </a:gradFill>
              </a:defRPr>
            </a:lvl1pPr>
            <a:lvl2pPr marL="0" indent="0">
              <a:buFontTx/>
              <a:buNone/>
              <a:defRPr sz="1471"/>
            </a:lvl2pPr>
            <a:lvl3pPr marL="168090" indent="0">
              <a:buNone/>
              <a:defRPr/>
            </a:lvl3pPr>
            <a:lvl4pPr marL="336179" indent="0">
              <a:buNone/>
              <a:defRPr/>
            </a:lvl4pPr>
            <a:lvl5pPr marL="504269" indent="0">
              <a:buNone/>
              <a:defRPr/>
            </a:lvl5pPr>
          </a:lstStyle>
          <a:p>
            <a:pPr lvl="0"/>
            <a:r>
              <a:rPr lang="en-US" dirty="0"/>
              <a:t>Click to edit Master text styles</a:t>
            </a:r>
          </a:p>
        </p:txBody>
      </p:sp>
      <p:sp>
        <p:nvSpPr>
          <p:cNvPr id="4" name="Title 1"/>
          <p:cNvSpPr>
            <a:spLocks noGrp="1"/>
          </p:cNvSpPr>
          <p:nvPr>
            <p:ph type="title"/>
          </p:nvPr>
        </p:nvSpPr>
        <p:spPr>
          <a:xfrm>
            <a:off x="207766" y="890716"/>
            <a:ext cx="8741880" cy="674749"/>
          </a:xfrm>
        </p:spPr>
        <p:txBody>
          <a:bodyPr/>
          <a:lstStyle>
            <a:lvl1pPr>
              <a:defRPr sz="5294" baseline="0">
                <a:gradFill>
                  <a:gsLst>
                    <a:gs pos="1250">
                      <a:schemeClr val="tx1"/>
                    </a:gs>
                    <a:gs pos="100000">
                      <a:schemeClr val="tx1"/>
                    </a:gs>
                  </a:gsLst>
                  <a:lin ang="5400000" scaled="0"/>
                </a:gradFill>
              </a:defRPr>
            </a:lvl1pPr>
          </a:lstStyle>
          <a:p>
            <a:r>
              <a:rPr lang="en-US" dirty="0"/>
              <a:t>Click to edit Master title style</a:t>
            </a:r>
          </a:p>
        </p:txBody>
      </p:sp>
    </p:spTree>
    <p:extLst>
      <p:ext uri="{BB962C8B-B14F-4D97-AF65-F5344CB8AC3E}">
        <p14:creationId xmlns:p14="http://schemas.microsoft.com/office/powerpoint/2010/main" val="274946624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0205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172632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124975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915463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85669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Wingdings" panose="05000000000000000000" pitchFamily="2" charset="2"/>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Wingdings" panose="05000000000000000000" pitchFamily="2" charset="2"/>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Wingdings" panose="05000000000000000000" pitchFamily="2" charset="2"/>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Wingdings" panose="05000000000000000000" pitchFamily="2" charset="2"/>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7"/>
            <a:ext cx="9144001" cy="464344"/>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2721" spc="-38"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745950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ck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Wingdings" panose="05000000000000000000" pitchFamily="2" charset="2"/>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Wingdings" panose="05000000000000000000" pitchFamily="2" charset="2"/>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Wingdings" panose="05000000000000000000" pitchFamily="2" charset="2"/>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Wingdings" panose="05000000000000000000" pitchFamily="2" charset="2"/>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8542080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3563523" y="2235543"/>
            <a:ext cx="5378551" cy="672414"/>
          </a:xfrm>
        </p:spPr>
        <p:txBody>
          <a:bodyPr vert="horz" wrap="square" lIns="182880" tIns="146304" rIns="182880" bIns="146304" rtlCol="0" anchor="ctr">
            <a:noAutofit/>
          </a:bodyPr>
          <a:lstStyle>
            <a:lvl1pPr marL="0" indent="0">
              <a:buFont typeface="Arial" panose="020B0604020202020204" pitchFamily="34" charset="0"/>
              <a:buNone/>
              <a:defRPr lang="en-US" sz="2647" kern="1200" dirty="0">
                <a:gradFill>
                  <a:gsLst>
                    <a:gs pos="1299">
                      <a:schemeClr val="tx1"/>
                    </a:gs>
                    <a:gs pos="100000">
                      <a:schemeClr val="tx1"/>
                    </a:gs>
                  </a:gsLst>
                  <a:lin ang="5400000" scaled="0"/>
                </a:gradFill>
                <a:latin typeface="+mj-lt"/>
                <a:ea typeface="+mn-ea"/>
                <a:cs typeface="+mn-cs"/>
              </a:defRPr>
            </a:lvl1pPr>
          </a:lstStyle>
          <a:p>
            <a:pPr marL="0" lvl="0" indent="0" algn="l" defTabSz="672186" rtl="0" eaLnBrk="1" latinLnBrk="0" hangingPunct="1">
              <a:spcBef>
                <a:spcPct val="20000"/>
              </a:spcBef>
            </a:pPr>
            <a:r>
              <a:rPr lang="en-US"/>
              <a:t>Click to edit Master text styles</a:t>
            </a:r>
          </a:p>
        </p:txBody>
      </p:sp>
      <p:sp>
        <p:nvSpPr>
          <p:cNvPr id="7" name="Picture Placeholder 12"/>
          <p:cNvSpPr>
            <a:spLocks noGrp="1"/>
          </p:cNvSpPr>
          <p:nvPr>
            <p:ph type="pic" sz="quarter" idx="16"/>
          </p:nvPr>
        </p:nvSpPr>
        <p:spPr>
          <a:xfrm>
            <a:off x="201929" y="1129422"/>
            <a:ext cx="2890970" cy="288465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a:t>Click to edit Master title style</a:t>
            </a:r>
            <a:endParaRPr lang="en-US" dirty="0"/>
          </a:p>
        </p:txBody>
      </p:sp>
    </p:spTree>
    <p:extLst>
      <p:ext uri="{BB962C8B-B14F-4D97-AF65-F5344CB8AC3E}">
        <p14:creationId xmlns:p14="http://schemas.microsoft.com/office/powerpoint/2010/main" val="2733918415"/>
      </p:ext>
    </p:extLst>
  </p:cSld>
  <p:clrMapOvr>
    <a:masterClrMapping/>
  </p:clrMapOvr>
  <p:transition>
    <p:fade/>
  </p:transition>
  <p:extLst>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mp; Content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lIns="150602" tIns="120481" rIns="150602" bIns="120481"/>
          <a:lstStyle/>
          <a:p>
            <a:r>
              <a:rPr lang="en-US" dirty="0"/>
              <a:t>Click to edit master title style</a:t>
            </a:r>
          </a:p>
        </p:txBody>
      </p:sp>
      <p:sp>
        <p:nvSpPr>
          <p:cNvPr id="5" name="Text Placeholder 4"/>
          <p:cNvSpPr>
            <a:spLocks noGrp="1"/>
          </p:cNvSpPr>
          <p:nvPr>
            <p:ph type="body" sz="quarter" idx="10"/>
          </p:nvPr>
        </p:nvSpPr>
        <p:spPr>
          <a:xfrm>
            <a:off x="201930" y="1226923"/>
            <a:ext cx="8740142" cy="1746034"/>
          </a:xfrm>
          <a:prstGeom prst="rect">
            <a:avLst/>
          </a:prstGeom>
        </p:spPr>
        <p:txBody>
          <a:bodyPr lIns="150602" tIns="120481" rIns="150602" bIns="12048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061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51">
          <p15:clr>
            <a:srgbClr val="FBAE40"/>
          </p15:clr>
        </p15:guide>
        <p15:guide id="2" pos="391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General content_light">
    <p:spTree>
      <p:nvGrpSpPr>
        <p:cNvPr id="1" name=""/>
        <p:cNvGrpSpPr/>
        <p:nvPr/>
      </p:nvGrpSpPr>
      <p:grpSpPr>
        <a:xfrm>
          <a:off x="0" y="0"/>
          <a:ext cx="0" cy="0"/>
          <a:chOff x="0" y="0"/>
          <a:chExt cx="0" cy="0"/>
        </a:xfrm>
      </p:grpSpPr>
      <p:sp>
        <p:nvSpPr>
          <p:cNvPr id="2" name="Title 1"/>
          <p:cNvSpPr>
            <a:spLocks noGrp="1"/>
          </p:cNvSpPr>
          <p:nvPr>
            <p:ph type="title"/>
          </p:nvPr>
        </p:nvSpPr>
        <p:spPr>
          <a:xfrm>
            <a:off x="226314" y="226314"/>
            <a:ext cx="8455914" cy="514350"/>
          </a:xfrm>
        </p:spPr>
        <p:txBody>
          <a:bodyPr>
            <a:normAutofit/>
          </a:bodyPr>
          <a:lstStyle>
            <a:lvl1pPr>
              <a:defRPr sz="2400"/>
            </a:lvl1pPr>
          </a:lstStyle>
          <a:p>
            <a:r>
              <a:rPr lang="en-US" dirty="0"/>
              <a:t>Click to edit Master title style</a:t>
            </a:r>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E15935BC-DC19-4994-9FD4-62B370FFF88B}" type="datetime1">
              <a:rPr lang="en-US" smtClean="0"/>
              <a:t>11/27/2019</a:t>
            </a:fld>
            <a:endParaRPr lang="en-US"/>
          </a:p>
        </p:txBody>
      </p:sp>
      <p:sp>
        <p:nvSpPr>
          <p:cNvPr id="5" name="Slide Number Placeholder 4"/>
          <p:cNvSpPr>
            <a:spLocks noGrp="1"/>
          </p:cNvSpPr>
          <p:nvPr>
            <p:ph type="sldNum" sz="quarter" idx="12"/>
          </p:nvPr>
        </p:nvSpPr>
        <p:spPr>
          <a:xfrm>
            <a:off x="6637972" y="4767263"/>
            <a:ext cx="2057400" cy="273844"/>
          </a:xfrm>
          <a:prstGeom prst="rect">
            <a:avLst/>
          </a:prstGeom>
        </p:spPr>
        <p:txBody>
          <a:bodyPr/>
          <a:lstStyle/>
          <a:p>
            <a:fld id="{AFFF257A-30C5-4AFB-911B-BE4CEEA1EA82}" type="slidenum">
              <a:rPr lang="en-US" smtClean="0"/>
              <a:t>‹#›</a:t>
            </a:fld>
            <a:endParaRPr lang="en-US"/>
          </a:p>
        </p:txBody>
      </p:sp>
      <p:sp>
        <p:nvSpPr>
          <p:cNvPr id="7" name="Text Placeholder 6"/>
          <p:cNvSpPr>
            <a:spLocks noGrp="1"/>
          </p:cNvSpPr>
          <p:nvPr>
            <p:ph type="body" sz="quarter" idx="13"/>
          </p:nvPr>
        </p:nvSpPr>
        <p:spPr>
          <a:xfrm>
            <a:off x="301752" y="857250"/>
            <a:ext cx="8380476" cy="1687385"/>
          </a:xfrm>
        </p:spPr>
        <p:txBody>
          <a:bodyPr/>
          <a:lstStyle>
            <a:lvl2pPr>
              <a:buSzPct val="9000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3"/>
          <p:cNvSpPr txBox="1">
            <a:spLocks/>
          </p:cNvSpPr>
          <p:nvPr userDrawn="1"/>
        </p:nvSpPr>
        <p:spPr>
          <a:xfrm>
            <a:off x="3505200" y="4766310"/>
            <a:ext cx="2133600" cy="273844"/>
          </a:xfrm>
          <a:prstGeom prst="rect">
            <a:avLst/>
          </a:prstGeom>
        </p:spPr>
        <p:txBody>
          <a:bodyPr vert="horz" lIns="137160" tIns="34290" rIns="137160" bIns="34290" rtlCol="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750" dirty="0">
                <a:latin typeface="Segoe UI" panose="020B0502040204020203" pitchFamily="34" charset="0"/>
                <a:cs typeface="Segoe UI" panose="020B0502040204020203" pitchFamily="34" charset="0"/>
              </a:rPr>
              <a:t>Microsoft Confidential</a:t>
            </a:r>
          </a:p>
        </p:txBody>
      </p:sp>
    </p:spTree>
    <p:extLst>
      <p:ext uri="{BB962C8B-B14F-4D97-AF65-F5344CB8AC3E}">
        <p14:creationId xmlns:p14="http://schemas.microsoft.com/office/powerpoint/2010/main" val="26271922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7" y="1675586"/>
            <a:ext cx="6281777" cy="1019397"/>
          </a:xfrm>
        </p:spPr>
        <p:txBody>
          <a:bodyPr anchor="ctr" anchorCtr="0">
            <a:noAutofit/>
          </a:bodyPr>
          <a:lstStyle>
            <a:lvl1pPr>
              <a:lnSpc>
                <a:spcPct val="90000"/>
              </a:lnSpc>
              <a:defRPr sz="4950" baseline="0">
                <a:solidFill>
                  <a:schemeClr val="bg1">
                    <a:alpha val="99000"/>
                  </a:schemeClr>
                </a:solidFill>
                <a:latin typeface="Segoe UI Light" pitchFamily="34" charset="0"/>
              </a:defRPr>
            </a:lvl1pPr>
          </a:lstStyle>
          <a:p>
            <a:r>
              <a:rPr lang="en-US" dirty="0"/>
              <a:t>Title Here</a:t>
            </a:r>
          </a:p>
        </p:txBody>
      </p:sp>
      <p:sp>
        <p:nvSpPr>
          <p:cNvPr id="7" name="Text Placeholder 6"/>
          <p:cNvSpPr>
            <a:spLocks noGrp="1"/>
          </p:cNvSpPr>
          <p:nvPr>
            <p:ph type="body" sz="quarter" idx="11" hasCustomPrompt="1"/>
          </p:nvPr>
        </p:nvSpPr>
        <p:spPr>
          <a:xfrm>
            <a:off x="389437" y="3459257"/>
            <a:ext cx="4091815" cy="858697"/>
          </a:xfrm>
        </p:spPr>
        <p:txBody>
          <a:bodyPr/>
          <a:lstStyle>
            <a:lvl1pPr marL="0" indent="0">
              <a:buFont typeface="Arial" pitchFamily="34" charset="0"/>
              <a:buNone/>
              <a:defRPr sz="1800">
                <a:solidFill>
                  <a:schemeClr val="bg1">
                    <a:alpha val="98000"/>
                  </a:schemeClr>
                </a:solidFill>
                <a:latin typeface="+mj-lt"/>
              </a:defRPr>
            </a:lvl1pPr>
            <a:lvl2pPr marL="345242" indent="0">
              <a:buFont typeface="Arial" pitchFamily="34" charset="0"/>
              <a:buNone/>
              <a:defRPr/>
            </a:lvl2pPr>
            <a:lvl3pPr marL="641675" indent="0">
              <a:buFont typeface="Arial" pitchFamily="34" charset="0"/>
              <a:buNone/>
              <a:defRPr/>
            </a:lvl3pPr>
            <a:lvl4pPr marL="944059" indent="0">
              <a:buFont typeface="Arial" pitchFamily="34" charset="0"/>
              <a:buNone/>
              <a:defRPr/>
            </a:lvl4pPr>
            <a:lvl5pPr marL="1203586" indent="0">
              <a:buFont typeface="Arial" pitchFamily="34" charset="0"/>
              <a:buNone/>
              <a:defRPr/>
            </a:lvl5pPr>
          </a:lstStyle>
          <a:p>
            <a:pPr lvl="0"/>
            <a:r>
              <a:rPr lang="en-US" dirty="0"/>
              <a:t>Name</a:t>
            </a:r>
          </a:p>
          <a:p>
            <a:pPr lvl="0"/>
            <a:r>
              <a:rPr lang="en-US" dirty="0"/>
              <a:t>Title</a:t>
            </a:r>
          </a:p>
          <a:p>
            <a:pPr lvl="0"/>
            <a:r>
              <a:rPr lang="en-US" dirty="0"/>
              <a:t>Microsoft Corporation</a:t>
            </a:r>
          </a:p>
        </p:txBody>
      </p:sp>
      <p:pic>
        <p:nvPicPr>
          <p:cNvPr id="13" name="Picture 12"/>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0"/>
            <a:ext cx="1873858" cy="217754"/>
          </a:xfrm>
          <a:prstGeom prst="rect">
            <a:avLst/>
          </a:prstGeom>
        </p:spPr>
      </p:pic>
    </p:spTree>
    <p:extLst>
      <p:ext uri="{BB962C8B-B14F-4D97-AF65-F5344CB8AC3E}">
        <p14:creationId xmlns:p14="http://schemas.microsoft.com/office/powerpoint/2010/main" val="1488847988"/>
      </p:ext>
    </p:extLst>
  </p:cSld>
  <p:clrMapOvr>
    <a:masterClrMapping/>
  </p:clrMapOvr>
  <p:transition>
    <p:fade/>
  </p:transition>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0923"/>
          </a:xfrm>
        </p:spPr>
        <p:txBody>
          <a:bodyPr/>
          <a:lstStyle>
            <a:lvl1pPr>
              <a:defRPr sz="4050"/>
            </a:lvl1pPr>
          </a:lstStyle>
          <a:p>
            <a:r>
              <a:rPr lang="en-US"/>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1"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1"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4059" indent="-30238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586" indent="-25952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5970" indent="-252384">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a:t>Click to edit Master text styles</a:t>
            </a:r>
          </a:p>
          <a:p>
            <a:pPr lvl="1"/>
            <a:r>
              <a:rPr lang="en-US"/>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4779411"/>
            <a:ext cx="1261769" cy="146626"/>
          </a:xfrm>
          <a:prstGeom prst="rect">
            <a:avLst/>
          </a:prstGeom>
        </p:spPr>
      </p:pic>
    </p:spTree>
    <p:extLst>
      <p:ext uri="{BB962C8B-B14F-4D97-AF65-F5344CB8AC3E}">
        <p14:creationId xmlns:p14="http://schemas.microsoft.com/office/powerpoint/2010/main" val="3986324550"/>
      </p:ext>
    </p:extLst>
  </p:cSld>
  <p:clrMapOvr>
    <a:masterClrMapping/>
  </p:clrMapOvr>
  <p:transition>
    <p:fade/>
  </p:transition>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0923"/>
          </a:xfrm>
        </p:spPr>
        <p:txBody>
          <a:bodyPr/>
          <a:lstStyle>
            <a:lvl1pPr algn="l" defTabSz="685694" rtl="0" eaLnBrk="1" latinLnBrk="0" hangingPunct="1">
              <a:lnSpc>
                <a:spcPct val="90000"/>
              </a:lnSpc>
              <a:spcBef>
                <a:spcPct val="0"/>
              </a:spcBef>
              <a:buNone/>
              <a:defRPr lang="en-US" sz="405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a:t>Click to edit Master title style</a:t>
            </a:r>
            <a:endParaRPr lang="en-US" dirty="0"/>
          </a:p>
        </p:txBody>
      </p:sp>
      <p:sp>
        <p:nvSpPr>
          <p:cNvPr id="5" name="Text Placeholder 4"/>
          <p:cNvSpPr>
            <a:spLocks noGrp="1"/>
          </p:cNvSpPr>
          <p:nvPr>
            <p:ph type="body" sz="quarter" idx="10"/>
          </p:nvPr>
        </p:nvSpPr>
        <p:spPr>
          <a:xfrm>
            <a:off x="389436" y="1085850"/>
            <a:ext cx="8363938" cy="1526572"/>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673" indent="-257146">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146" indent="-257146">
              <a:spcBef>
                <a:spcPts val="0"/>
              </a:spcBef>
              <a:spcAft>
                <a:spcPts val="300"/>
              </a:spcAft>
              <a:buFont typeface="Arial" pitchFamily="34" charset="0"/>
              <a:buChar char="•"/>
              <a:defRPr/>
            </a:lvl5pPr>
            <a:lvl6pPr marL="775009" indent="-257146">
              <a:buFont typeface="Arial" pitchFamily="34" charset="0"/>
              <a:buChar char="•"/>
              <a:defRPr sz="1800">
                <a:gradFill>
                  <a:gsLst>
                    <a:gs pos="0">
                      <a:srgbClr val="595959"/>
                    </a:gs>
                    <a:gs pos="86000">
                      <a:srgbClr val="595959"/>
                    </a:gs>
                  </a:gsLst>
                  <a:lin ang="5400000" scaled="0"/>
                </a:gradFill>
              </a:defRPr>
            </a:lvl6pPr>
            <a:lvl7pPr marL="941678" indent="-169049">
              <a:defRPr>
                <a:gradFill>
                  <a:gsLst>
                    <a:gs pos="0">
                      <a:srgbClr val="595959"/>
                    </a:gs>
                    <a:gs pos="86000">
                      <a:srgbClr val="595959"/>
                    </a:gs>
                  </a:gsLst>
                  <a:lin ang="5400000" scaled="0"/>
                </a:gradFill>
              </a:defRPr>
            </a:lvl7pPr>
            <a:lvl8pPr marL="1115489" indent="-173811">
              <a:defRPr>
                <a:gradFill>
                  <a:gsLst>
                    <a:gs pos="0">
                      <a:srgbClr val="595959"/>
                    </a:gs>
                    <a:gs pos="86000">
                      <a:srgbClr val="595959"/>
                    </a:gs>
                  </a:gsLst>
                  <a:lin ang="5400000" scaled="0"/>
                </a:gradFill>
              </a:defRPr>
            </a:lvl8pPr>
          </a:lstStyle>
          <a:p>
            <a:pPr marL="259527" lvl="0" indent="-259527" algn="l" defTabSz="685694" rtl="0" eaLnBrk="1" latinLnBrk="0" hangingPunct="1">
              <a:lnSpc>
                <a:spcPct val="90000"/>
              </a:lnSpc>
              <a:spcBef>
                <a:spcPct val="20000"/>
              </a:spcBef>
              <a:buSzPct val="90000"/>
              <a:buFont typeface="Arial" pitchFamily="34" charset="0"/>
              <a:buChar char="•"/>
            </a:pPr>
            <a:r>
              <a:rPr lang="en-US"/>
              <a:t>Click to edit Master text styles</a:t>
            </a:r>
          </a:p>
          <a:p>
            <a:pPr marL="259527" lvl="1" indent="-259527" algn="l" defTabSz="685694" rtl="0" eaLnBrk="1" latinLnBrk="0" hangingPunct="1">
              <a:lnSpc>
                <a:spcPct val="90000"/>
              </a:lnSpc>
              <a:spcBef>
                <a:spcPct val="20000"/>
              </a:spcBef>
              <a:buSzPct val="90000"/>
              <a:buFont typeface="Arial" pitchFamily="34" charset="0"/>
              <a:buChar char="•"/>
            </a:pPr>
            <a:r>
              <a:rPr lang="en-US"/>
              <a:t>Second level</a:t>
            </a:r>
          </a:p>
          <a:p>
            <a:pPr marL="259527" lvl="2" indent="-259527" algn="l" defTabSz="685694" rtl="0" eaLnBrk="1" latinLnBrk="0" hangingPunct="1">
              <a:lnSpc>
                <a:spcPct val="90000"/>
              </a:lnSpc>
              <a:spcBef>
                <a:spcPct val="20000"/>
              </a:spcBef>
              <a:buSzPct val="90000"/>
              <a:buFont typeface="Arial" pitchFamily="34" charset="0"/>
              <a:buChar char="•"/>
            </a:pPr>
            <a:r>
              <a:rPr lang="en-US"/>
              <a:t>Third level</a:t>
            </a:r>
          </a:p>
          <a:p>
            <a:pPr marL="259527" lvl="3" indent="-259527" algn="l" defTabSz="685694" rtl="0" eaLnBrk="1" latinLnBrk="0" hangingPunct="1">
              <a:lnSpc>
                <a:spcPct val="90000"/>
              </a:lnSpc>
              <a:spcBef>
                <a:spcPct val="20000"/>
              </a:spcBef>
              <a:buSzPct val="90000"/>
              <a:buFont typeface="Arial" pitchFamily="34" charset="0"/>
              <a:buChar char="•"/>
            </a:pPr>
            <a:r>
              <a:rPr lang="en-US"/>
              <a:t>Fourth level</a:t>
            </a:r>
          </a:p>
          <a:p>
            <a:pPr marL="259527" lvl="4" indent="-259527" algn="l" defTabSz="685694" rtl="0" eaLnBrk="1" latinLnBrk="0" hangingPunct="1">
              <a:lnSpc>
                <a:spcPct val="90000"/>
              </a:lnSpc>
              <a:spcBef>
                <a:spcPct val="20000"/>
              </a:spcBef>
              <a:buSzPct val="90000"/>
              <a:buFont typeface="Arial" pitchFamily="34" charset="0"/>
              <a:buChar char="•"/>
            </a:pPr>
            <a:r>
              <a:rPr lang="en-US"/>
              <a:t>Fifth level</a:t>
            </a:r>
            <a:endParaRPr lang="en-US" dirty="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4779411"/>
            <a:ext cx="1261769" cy="146626"/>
          </a:xfrm>
          <a:prstGeom prst="rect">
            <a:avLst/>
          </a:prstGeom>
        </p:spPr>
      </p:pic>
    </p:spTree>
    <p:extLst>
      <p:ext uri="{BB962C8B-B14F-4D97-AF65-F5344CB8AC3E}">
        <p14:creationId xmlns:p14="http://schemas.microsoft.com/office/powerpoint/2010/main" val="1012381279"/>
      </p:ext>
    </p:extLst>
  </p:cSld>
  <p:clrMapOvr>
    <a:masterClrMapping/>
  </p:clrMapOvr>
  <p:transition>
    <p:fade/>
  </p:transition>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0923"/>
          </a:xfrm>
        </p:spPr>
        <p:txBody>
          <a:bodyPr/>
          <a:lstStyle>
            <a:lvl1pPr>
              <a:defRPr sz="4050"/>
            </a:lvl1pPr>
          </a:lstStyle>
          <a:p>
            <a:r>
              <a:rPr lang="en-US"/>
              <a:t>Click to edit Master title style</a:t>
            </a:r>
            <a:endParaRPr lang="en-US" dirty="0"/>
          </a:p>
        </p:txBody>
      </p:sp>
      <p:sp>
        <p:nvSpPr>
          <p:cNvPr id="3" name="Content Placeholder 2"/>
          <p:cNvSpPr>
            <a:spLocks noGrp="1"/>
          </p:cNvSpPr>
          <p:nvPr>
            <p:ph sz="half" idx="1"/>
          </p:nvPr>
        </p:nvSpPr>
        <p:spPr>
          <a:xfrm>
            <a:off x="389437" y="1085850"/>
            <a:ext cx="4115872" cy="1832810"/>
          </a:xfrm>
        </p:spPr>
        <p:txBody>
          <a:bodyPr/>
          <a:lstStyle>
            <a:lvl1pPr marL="255956" indent="-255956">
              <a:lnSpc>
                <a:spcPct val="90000"/>
              </a:lnSpc>
              <a:buSzPct val="80000"/>
              <a:buFont typeface="Arial" pitchFamily="34" charset="0"/>
              <a:buChar char="•"/>
              <a:defRPr sz="2400"/>
            </a:lvl1pPr>
            <a:lvl2pPr marL="470244" indent="-214288">
              <a:lnSpc>
                <a:spcPct val="90000"/>
              </a:lnSpc>
              <a:buSzPct val="80000"/>
              <a:buFont typeface="Arial" pitchFamily="34" charset="0"/>
              <a:buChar char="•"/>
              <a:defRPr sz="2100"/>
            </a:lvl2pPr>
            <a:lvl3pPr marL="685722" indent="-215479">
              <a:lnSpc>
                <a:spcPct val="90000"/>
              </a:lnSpc>
              <a:buSzPct val="80000"/>
              <a:buFont typeface="Arial" pitchFamily="34" charset="0"/>
              <a:buChar char="•"/>
              <a:defRPr sz="1800"/>
            </a:lvl3pPr>
            <a:lvl4pPr marL="1284539" indent="-169049">
              <a:lnSpc>
                <a:spcPct val="90000"/>
              </a:lnSpc>
              <a:buSzPct val="80000"/>
              <a:buFont typeface="Arial" pitchFamily="34" charset="0"/>
              <a:buChar char="•"/>
              <a:defRPr sz="1500"/>
            </a:lvl4pPr>
            <a:lvl5pPr marL="1458351" indent="-173811">
              <a:lnSpc>
                <a:spcPct val="90000"/>
              </a:lnSpc>
              <a:buSzPct val="80000"/>
              <a:buFont typeface="Arial" pitchFamily="34" charset="0"/>
              <a:buChar char="•"/>
              <a:defRPr sz="150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7501" y="1085851"/>
            <a:ext cx="4115872" cy="1832809"/>
          </a:xfrm>
        </p:spPr>
        <p:txBody>
          <a:bodyPr/>
          <a:lstStyle>
            <a:lvl1pPr marL="342861" indent="-342861">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817" indent="-342861">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7389" indent="-257146">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2636" indent="-257146">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1685" indent="-257146">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350"/>
            </a:lvl6pPr>
            <a:lvl7pPr>
              <a:defRPr sz="1350"/>
            </a:lvl7pPr>
            <a:lvl8pPr>
              <a:defRPr sz="1350"/>
            </a:lvl8pPr>
            <a:lvl9pPr>
              <a:defRPr sz="1350"/>
            </a:lvl9pPr>
          </a:lstStyle>
          <a:p>
            <a:pPr marL="255956" lvl="0" indent="-255956" algn="l" defTabSz="685694" rtl="0" eaLnBrk="1" latinLnBrk="0" hangingPunct="1">
              <a:lnSpc>
                <a:spcPct val="90000"/>
              </a:lnSpc>
              <a:spcBef>
                <a:spcPct val="20000"/>
              </a:spcBef>
              <a:buSzPct val="80000"/>
              <a:buFont typeface="Arial" pitchFamily="34" charset="0"/>
              <a:buChar char="•"/>
            </a:pPr>
            <a:r>
              <a:rPr lang="en-US"/>
              <a:t>Click to edit Master text styles</a:t>
            </a:r>
          </a:p>
          <a:p>
            <a:pPr marL="255956" lvl="1" indent="-255956" algn="l" defTabSz="685694" rtl="0" eaLnBrk="1" latinLnBrk="0" hangingPunct="1">
              <a:lnSpc>
                <a:spcPct val="90000"/>
              </a:lnSpc>
              <a:spcBef>
                <a:spcPct val="20000"/>
              </a:spcBef>
              <a:buSzPct val="80000"/>
              <a:buFont typeface="Arial" pitchFamily="34" charset="0"/>
              <a:buChar char="•"/>
            </a:pPr>
            <a:r>
              <a:rPr lang="en-US"/>
              <a:t>Second level</a:t>
            </a:r>
          </a:p>
          <a:p>
            <a:pPr marL="255956" lvl="2" indent="-255956" algn="l" defTabSz="685694" rtl="0" eaLnBrk="1" latinLnBrk="0" hangingPunct="1">
              <a:lnSpc>
                <a:spcPct val="90000"/>
              </a:lnSpc>
              <a:spcBef>
                <a:spcPct val="20000"/>
              </a:spcBef>
              <a:buSzPct val="80000"/>
              <a:buFont typeface="Arial" pitchFamily="34" charset="0"/>
              <a:buChar char="•"/>
            </a:pPr>
            <a:r>
              <a:rPr lang="en-US"/>
              <a:t>Third level</a:t>
            </a:r>
          </a:p>
          <a:p>
            <a:pPr marL="255956" lvl="3" indent="-255956" algn="l" defTabSz="685694" rtl="0" eaLnBrk="1" latinLnBrk="0" hangingPunct="1">
              <a:lnSpc>
                <a:spcPct val="90000"/>
              </a:lnSpc>
              <a:spcBef>
                <a:spcPct val="20000"/>
              </a:spcBef>
              <a:buSzPct val="80000"/>
              <a:buFont typeface="Arial" pitchFamily="34" charset="0"/>
              <a:buChar char="•"/>
            </a:pPr>
            <a:r>
              <a:rPr lang="en-US"/>
              <a:t>Fourth level</a:t>
            </a:r>
          </a:p>
          <a:p>
            <a:pPr marL="255956" lvl="4" indent="-255956" algn="l" defTabSz="685694" rtl="0" eaLnBrk="1" latinLnBrk="0" hangingPunct="1">
              <a:lnSpc>
                <a:spcPct val="90000"/>
              </a:lnSpc>
              <a:spcBef>
                <a:spcPct val="20000"/>
              </a:spcBef>
              <a:buSzPct val="80000"/>
              <a:buFont typeface="Arial" pitchFamily="34" charset="0"/>
              <a:buChar char="•"/>
            </a:pPr>
            <a:r>
              <a:rPr lang="en-US"/>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4779411"/>
            <a:ext cx="1261769" cy="146626"/>
          </a:xfrm>
          <a:prstGeom prst="rect">
            <a:avLst/>
          </a:prstGeom>
        </p:spPr>
      </p:pic>
      <p:pic>
        <p:nvPicPr>
          <p:cNvPr id="6" name="Picture 5"/>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extLst>
      <p:ext uri="{BB962C8B-B14F-4D97-AF65-F5344CB8AC3E}">
        <p14:creationId xmlns:p14="http://schemas.microsoft.com/office/powerpoint/2010/main" val="203041933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0923"/>
          </a:xfrm>
        </p:spPr>
        <p:txBody>
          <a:bodyPr/>
          <a:lstStyle>
            <a:lvl1pPr>
              <a:defRPr sz="4050"/>
            </a:lvl1pPr>
          </a:lstStyle>
          <a:p>
            <a:r>
              <a:rPr lang="en-US"/>
              <a:t>Click to edit Master title style</a:t>
            </a:r>
            <a:endParaRPr lang="en-US" dirty="0"/>
          </a:p>
        </p:txBody>
      </p:sp>
      <p:sp>
        <p:nvSpPr>
          <p:cNvPr id="3" name="Text Placeholder 2"/>
          <p:cNvSpPr>
            <a:spLocks noGrp="1"/>
          </p:cNvSpPr>
          <p:nvPr>
            <p:ph type="body" idx="1"/>
          </p:nvPr>
        </p:nvSpPr>
        <p:spPr>
          <a:xfrm>
            <a:off x="389437" y="1085850"/>
            <a:ext cx="4115872" cy="332399"/>
          </a:xfrm>
        </p:spPr>
        <p:txBody>
          <a:bodyPr anchor="b"/>
          <a:lstStyle>
            <a:lvl1pPr marL="0" indent="0">
              <a:lnSpc>
                <a:spcPct val="90000"/>
              </a:lnSpc>
              <a:spcBef>
                <a:spcPts val="0"/>
              </a:spcBef>
              <a:buNone/>
              <a:defRPr sz="2400" b="0">
                <a:latin typeface="Segoe UI Light" pitchFamily="34" charset="0"/>
              </a:defRPr>
            </a:lvl1pPr>
            <a:lvl2pPr marL="342848" indent="0">
              <a:buNone/>
              <a:defRPr sz="1500" b="1"/>
            </a:lvl2pPr>
            <a:lvl3pPr marL="685694" indent="0">
              <a:buNone/>
              <a:defRPr sz="1350" b="1"/>
            </a:lvl3pPr>
            <a:lvl4pPr marL="1028542" indent="0">
              <a:buNone/>
              <a:defRPr sz="1200" b="1"/>
            </a:lvl4pPr>
            <a:lvl5pPr marL="1371390" indent="0">
              <a:buNone/>
              <a:defRPr sz="1200" b="1"/>
            </a:lvl5pPr>
            <a:lvl6pPr marL="1714238" indent="0">
              <a:buNone/>
              <a:defRPr sz="1200" b="1"/>
            </a:lvl6pPr>
            <a:lvl7pPr marL="2057084" indent="0">
              <a:buNone/>
              <a:defRPr sz="1200" b="1"/>
            </a:lvl7pPr>
            <a:lvl8pPr marL="2399932" indent="0">
              <a:buNone/>
              <a:defRPr sz="1200" b="1"/>
            </a:lvl8pPr>
            <a:lvl9pPr marL="2742779" indent="0">
              <a:buNone/>
              <a:defRPr sz="1200" b="1"/>
            </a:lvl9pPr>
          </a:lstStyle>
          <a:p>
            <a:pPr lvl="0"/>
            <a:r>
              <a:rPr lang="en-US"/>
              <a:t>Click to edit Master text styles</a:t>
            </a:r>
          </a:p>
        </p:txBody>
      </p:sp>
      <p:sp>
        <p:nvSpPr>
          <p:cNvPr id="4" name="Content Placeholder 3"/>
          <p:cNvSpPr>
            <a:spLocks noGrp="1"/>
          </p:cNvSpPr>
          <p:nvPr>
            <p:ph sz="half" idx="2"/>
          </p:nvPr>
        </p:nvSpPr>
        <p:spPr>
          <a:xfrm>
            <a:off x="381001" y="1700097"/>
            <a:ext cx="4114800" cy="1458861"/>
          </a:xfrm>
        </p:spPr>
        <p:txBody>
          <a:bodyPr/>
          <a:lstStyle>
            <a:lvl1pPr marL="302385" indent="-302385">
              <a:buSzPct val="80000"/>
              <a:buFont typeface="Arial" pitchFamily="34" charset="0"/>
              <a:buChar char="•"/>
              <a:defRPr sz="2100"/>
            </a:lvl1pPr>
            <a:lvl2pPr marL="558341" indent="-241670">
              <a:buSzPct val="80000"/>
              <a:buFont typeface="Arial" pitchFamily="34" charset="0"/>
              <a:buChar char="•"/>
              <a:defRPr sz="2100"/>
            </a:lvl2pPr>
            <a:lvl3pPr marL="770248" indent="-211907" defTabSz="772628">
              <a:buSzPct val="80000"/>
              <a:buFont typeface="Arial" pitchFamily="34" charset="0"/>
              <a:buChar char="•"/>
              <a:defRPr sz="1800"/>
            </a:lvl3pPr>
            <a:lvl4pPr marL="988107" indent="-215479">
              <a:buSzPct val="80000"/>
              <a:buFont typeface="Arial" pitchFamily="34" charset="0"/>
              <a:buChar char="•"/>
              <a:defRPr sz="1500"/>
            </a:lvl4pPr>
            <a:lvl5pPr marL="1155966" indent="-167859">
              <a:buSzPct val="80000"/>
              <a:buFont typeface="Arial" pitchFamily="34" charset="0"/>
              <a:buChar char="•"/>
              <a:defRPr sz="15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7501" y="1085850"/>
            <a:ext cx="4115872" cy="332399"/>
          </a:xfrm>
        </p:spPr>
        <p:txBody>
          <a:bodyPr anchor="b"/>
          <a:lstStyle>
            <a:lvl1pPr marL="0" indent="0">
              <a:lnSpc>
                <a:spcPct val="90000"/>
              </a:lnSpc>
              <a:spcBef>
                <a:spcPts val="0"/>
              </a:spcBef>
              <a:buNone/>
              <a:defRPr sz="2400" b="0">
                <a:latin typeface="Segoe UI Light" pitchFamily="34" charset="0"/>
              </a:defRPr>
            </a:lvl1pPr>
            <a:lvl2pPr marL="342848" indent="0">
              <a:buNone/>
              <a:defRPr sz="1500" b="1"/>
            </a:lvl2pPr>
            <a:lvl3pPr marL="685694" indent="0">
              <a:buNone/>
              <a:defRPr sz="1350" b="1"/>
            </a:lvl3pPr>
            <a:lvl4pPr marL="1028542" indent="0">
              <a:buNone/>
              <a:defRPr sz="1200" b="1"/>
            </a:lvl4pPr>
            <a:lvl5pPr marL="1371390" indent="0">
              <a:buNone/>
              <a:defRPr sz="1200" b="1"/>
            </a:lvl5pPr>
            <a:lvl6pPr marL="1714238" indent="0">
              <a:buNone/>
              <a:defRPr sz="1200" b="1"/>
            </a:lvl6pPr>
            <a:lvl7pPr marL="2057084" indent="0">
              <a:buNone/>
              <a:defRPr sz="1200" b="1"/>
            </a:lvl7pPr>
            <a:lvl8pPr marL="2399932" indent="0">
              <a:buNone/>
              <a:defRPr sz="1200" b="1"/>
            </a:lvl8pPr>
            <a:lvl9pPr marL="274277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37501" y="1700097"/>
            <a:ext cx="4115872" cy="1458861"/>
          </a:xfrm>
        </p:spPr>
        <p:txBody>
          <a:bodyPr/>
          <a:lstStyle>
            <a:lvl1pPr marL="222215" indent="-222215">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861" indent="-342861">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816" indent="-257146">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773" indent="-257146">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486" indent="-257146">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773" indent="-257146">
              <a:defRPr sz="1200"/>
            </a:lvl6pPr>
            <a:lvl7pPr marL="1202395" indent="-214288">
              <a:defRPr sz="1200"/>
            </a:lvl7pPr>
            <a:lvl8pPr>
              <a:defRPr sz="1200"/>
            </a:lvl8pPr>
            <a:lvl9pPr>
              <a:defRPr sz="1200"/>
            </a:lvl9pPr>
          </a:lstStyle>
          <a:p>
            <a:pPr marL="302385" lvl="0" indent="-302385" algn="l" defTabSz="685694" rtl="0" eaLnBrk="1" latinLnBrk="0" hangingPunct="1">
              <a:lnSpc>
                <a:spcPct val="90000"/>
              </a:lnSpc>
              <a:spcBef>
                <a:spcPct val="20000"/>
              </a:spcBef>
              <a:buSzPct val="80000"/>
            </a:pPr>
            <a:r>
              <a:rPr lang="en-US"/>
              <a:t>Click to edit Master text styles</a:t>
            </a:r>
          </a:p>
          <a:p>
            <a:pPr marL="302385" lvl="1" indent="-302385" algn="l" defTabSz="685694" rtl="0" eaLnBrk="1" latinLnBrk="0" hangingPunct="1">
              <a:lnSpc>
                <a:spcPct val="90000"/>
              </a:lnSpc>
              <a:spcBef>
                <a:spcPct val="20000"/>
              </a:spcBef>
              <a:buSzPct val="80000"/>
            </a:pPr>
            <a:r>
              <a:rPr lang="en-US"/>
              <a:t>Second level</a:t>
            </a:r>
          </a:p>
          <a:p>
            <a:pPr marL="302385" lvl="2" indent="-302385" algn="l" defTabSz="685694" rtl="0" eaLnBrk="1" latinLnBrk="0" hangingPunct="1">
              <a:lnSpc>
                <a:spcPct val="90000"/>
              </a:lnSpc>
              <a:spcBef>
                <a:spcPct val="20000"/>
              </a:spcBef>
              <a:buSzPct val="80000"/>
            </a:pPr>
            <a:r>
              <a:rPr lang="en-US"/>
              <a:t>Third level</a:t>
            </a:r>
          </a:p>
          <a:p>
            <a:pPr marL="302385" lvl="3" indent="-302385" algn="l" defTabSz="685694" rtl="0" eaLnBrk="1" latinLnBrk="0" hangingPunct="1">
              <a:lnSpc>
                <a:spcPct val="90000"/>
              </a:lnSpc>
              <a:spcBef>
                <a:spcPct val="20000"/>
              </a:spcBef>
              <a:buSzPct val="80000"/>
            </a:pPr>
            <a:r>
              <a:rPr lang="en-US"/>
              <a:t>Fourth level</a:t>
            </a:r>
          </a:p>
          <a:p>
            <a:pPr marL="302385" lvl="4" indent="-302385" algn="l" defTabSz="685694" rtl="0" eaLnBrk="1" latinLnBrk="0" hangingPunct="1">
              <a:lnSpc>
                <a:spcPct val="90000"/>
              </a:lnSpc>
              <a:spcBef>
                <a:spcPct val="20000"/>
              </a:spcBef>
              <a:buSzPct val="80000"/>
            </a:pPr>
            <a:r>
              <a:rPr lang="en-US"/>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4779411"/>
            <a:ext cx="1261769" cy="146626"/>
          </a:xfrm>
          <a:prstGeom prst="rect">
            <a:avLst/>
          </a:prstGeom>
        </p:spPr>
      </p:pic>
      <p:pic>
        <p:nvPicPr>
          <p:cNvPr id="8" name="Picture 7"/>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extLst>
      <p:ext uri="{BB962C8B-B14F-4D97-AF65-F5344CB8AC3E}">
        <p14:creationId xmlns:p14="http://schemas.microsoft.com/office/powerpoint/2010/main" val="395692079"/>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0923"/>
          </a:xfrm>
        </p:spPr>
        <p:txBody>
          <a:bodyPr/>
          <a:lstStyle>
            <a:lvl1pPr>
              <a:defRPr sz="4050"/>
            </a:lvl1pPr>
          </a:lstStyle>
          <a:p>
            <a:r>
              <a:rPr lang="en-US"/>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4779411"/>
            <a:ext cx="1261769" cy="146626"/>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extLst>
      <p:ext uri="{BB962C8B-B14F-4D97-AF65-F5344CB8AC3E}">
        <p14:creationId xmlns:p14="http://schemas.microsoft.com/office/powerpoint/2010/main" val="168738663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4779411"/>
            <a:ext cx="1261769" cy="146626"/>
          </a:xfrm>
          <a:prstGeom prst="rect">
            <a:avLst/>
          </a:prstGeom>
        </p:spPr>
      </p:pic>
      <p:pic>
        <p:nvPicPr>
          <p:cNvPr id="3" name="Picture 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extLst>
      <p:ext uri="{BB962C8B-B14F-4D97-AF65-F5344CB8AC3E}">
        <p14:creationId xmlns:p14="http://schemas.microsoft.com/office/powerpoint/2010/main" val="193935387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46" tIns="34274" rIns="68546" bIns="34274" numCol="1" spcCol="0" rtlCol="0" anchor="ctr" anchorCtr="0" compatLnSpc="1">
            <a:prstTxWarp prst="textNoShape">
              <a:avLst/>
            </a:prstTxWarp>
          </a:bodyPr>
          <a:lstStyle/>
          <a:p>
            <a:pPr algn="ctr" defTabSz="685263" fontAlgn="base">
              <a:spcBef>
                <a:spcPct val="0"/>
              </a:spcBef>
              <a:spcAft>
                <a:spcPct val="0"/>
              </a:spcAft>
            </a:pPr>
            <a:endParaRPr lang="en-US" sz="165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694" rtl="0" eaLnBrk="1" latinLnBrk="0" hangingPunct="1">
              <a:lnSpc>
                <a:spcPct val="90000"/>
              </a:lnSpc>
              <a:spcBef>
                <a:spcPct val="0"/>
              </a:spcBef>
              <a:buNone/>
              <a:defRPr lang="en-US" sz="405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a:t>Click to edit Master title style</a:t>
            </a:r>
            <a:endParaRPr lang="en-US" dirty="0"/>
          </a:p>
        </p:txBody>
      </p:sp>
      <p:sp>
        <p:nvSpPr>
          <p:cNvPr id="5" name="Text Placeholder 4"/>
          <p:cNvSpPr>
            <a:spLocks noGrp="1"/>
          </p:cNvSpPr>
          <p:nvPr>
            <p:ph type="body" sz="quarter" idx="11"/>
          </p:nvPr>
        </p:nvSpPr>
        <p:spPr>
          <a:xfrm>
            <a:off x="2606032" y="2538570"/>
            <a:ext cx="5210341" cy="980761"/>
          </a:xfrm>
        </p:spPr>
        <p:txBody>
          <a:bodyPr lIns="182860" tIns="182860" anchor="ctr" anchorCtr="0"/>
          <a:lstStyle>
            <a:lvl1pPr marL="430958" indent="-428576">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1800" kern="1200" spc="-38" baseline="0" dirty="0">
                <a:gradFill>
                  <a:gsLst>
                    <a:gs pos="0">
                      <a:srgbClr val="595959"/>
                    </a:gs>
                    <a:gs pos="86000">
                      <a:srgbClr val="595959"/>
                    </a:gs>
                  </a:gsLst>
                  <a:lin ang="5400000" scaled="0"/>
                </a:gradFill>
                <a:latin typeface="+mn-lt"/>
                <a:ea typeface="+mn-ea"/>
                <a:cs typeface="+mn-cs"/>
              </a:defRPr>
            </a:lvl2pPr>
          </a:lstStyle>
          <a:p>
            <a:pPr marL="2381" lvl="0" indent="0" algn="l" defTabSz="685694" rtl="0" eaLnBrk="1" latinLnBrk="0" hangingPunct="1">
              <a:lnSpc>
                <a:spcPct val="90000"/>
              </a:lnSpc>
              <a:spcBef>
                <a:spcPts val="0"/>
              </a:spcBef>
              <a:spcAft>
                <a:spcPts val="675"/>
              </a:spcAft>
              <a:buSzPct val="80000"/>
            </a:pPr>
            <a:r>
              <a:rPr lang="en-US"/>
              <a:t>Click to edit Master text styles</a:t>
            </a:r>
          </a:p>
          <a:p>
            <a:pPr marL="2381" lvl="1" indent="0" algn="l" defTabSz="685694" rtl="0" eaLnBrk="1" latinLnBrk="0" hangingPunct="1">
              <a:lnSpc>
                <a:spcPct val="90000"/>
              </a:lnSpc>
              <a:spcBef>
                <a:spcPts val="0"/>
              </a:spcBef>
              <a:spcAft>
                <a:spcPts val="675"/>
              </a:spcAft>
              <a:buSzPct val="80000"/>
            </a:pPr>
            <a:r>
              <a:rPr lang="en-US"/>
              <a:t>Second level</a:t>
            </a:r>
          </a:p>
        </p:txBody>
      </p:sp>
      <p:sp>
        <p:nvSpPr>
          <p:cNvPr id="18" name="Freeform 105"/>
          <p:cNvSpPr>
            <a:spLocks/>
          </p:cNvSpPr>
          <p:nvPr/>
        </p:nvSpPr>
        <p:spPr bwMode="black">
          <a:xfrm>
            <a:off x="900365"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p:spPr>
        <p:txBody>
          <a:bodyPr vert="horz" wrap="square" lIns="61721" tIns="30861" rIns="61721" bIns="30861" numCol="1" anchor="t" anchorCtr="0" compatLnSpc="1">
            <a:prstTxWarp prst="textNoShape">
              <a:avLst/>
            </a:prstTxWarp>
          </a:bodyPr>
          <a:lstStyle/>
          <a:p>
            <a:pPr defTabSz="914137"/>
            <a:endParaRPr lang="en-US" sz="1200">
              <a:solidFill>
                <a:srgbClr val="292929"/>
              </a:solidFill>
            </a:endParaRPr>
          </a:p>
        </p:txBody>
      </p:sp>
    </p:spTree>
    <p:extLst>
      <p:ext uri="{BB962C8B-B14F-4D97-AF65-F5344CB8AC3E}">
        <p14:creationId xmlns:p14="http://schemas.microsoft.com/office/powerpoint/2010/main" val="83196807"/>
      </p:ext>
    </p:extLst>
  </p:cSld>
  <p:clrMapOvr>
    <a:masterClrMapping/>
  </p:clrMapOvr>
  <p:transition>
    <p:fade/>
  </p:transition>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1"/>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3" y="4222855"/>
            <a:ext cx="3154788" cy="346249"/>
          </a:xfrm>
        </p:spPr>
        <p:txBody>
          <a:bodyPr>
            <a:noAutofit/>
          </a:bodyPr>
          <a:lstStyle>
            <a:lvl1pPr marL="0" indent="0" algn="l" defTabSz="68569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8" indent="0" algn="ctr">
              <a:buNone/>
              <a:defRPr>
                <a:solidFill>
                  <a:schemeClr val="tx1">
                    <a:tint val="75000"/>
                  </a:schemeClr>
                </a:solidFill>
              </a:defRPr>
            </a:lvl2pPr>
            <a:lvl3pPr marL="685694" indent="0" algn="ctr">
              <a:buNone/>
              <a:defRPr>
                <a:solidFill>
                  <a:schemeClr val="tx1">
                    <a:tint val="75000"/>
                  </a:schemeClr>
                </a:solidFill>
              </a:defRPr>
            </a:lvl3pPr>
            <a:lvl4pPr marL="1028542" indent="0" algn="ctr">
              <a:buNone/>
              <a:defRPr>
                <a:solidFill>
                  <a:schemeClr val="tx1">
                    <a:tint val="75000"/>
                  </a:schemeClr>
                </a:solidFill>
              </a:defRPr>
            </a:lvl4pPr>
            <a:lvl5pPr marL="1371390" indent="0" algn="ctr">
              <a:buNone/>
              <a:defRPr>
                <a:solidFill>
                  <a:schemeClr val="tx1">
                    <a:tint val="75000"/>
                  </a:schemeClr>
                </a:solidFill>
              </a:defRPr>
            </a:lvl5pPr>
            <a:lvl6pPr marL="1714238" indent="0" algn="ctr">
              <a:buNone/>
              <a:defRPr>
                <a:solidFill>
                  <a:schemeClr val="tx1">
                    <a:tint val="75000"/>
                  </a:schemeClr>
                </a:solidFill>
              </a:defRPr>
            </a:lvl6pPr>
            <a:lvl7pPr marL="2057084" indent="0" algn="ctr">
              <a:buNone/>
              <a:defRPr>
                <a:solidFill>
                  <a:schemeClr val="tx1">
                    <a:tint val="75000"/>
                  </a:schemeClr>
                </a:solidFill>
              </a:defRPr>
            </a:lvl7pPr>
            <a:lvl8pPr marL="2399932" indent="0" algn="ctr">
              <a:buNone/>
              <a:defRPr>
                <a:solidFill>
                  <a:schemeClr val="tx1">
                    <a:tint val="75000"/>
                  </a:schemeClr>
                </a:solidFill>
              </a:defRPr>
            </a:lvl8pPr>
            <a:lvl9pPr marL="274277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14"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495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9" name="Group 8"/>
          <p:cNvGrpSpPr/>
          <p:nvPr/>
        </p:nvGrpSpPr>
        <p:grpSpPr>
          <a:xfrm>
            <a:off x="5786545" y="1602035"/>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685772"/>
              <a:endParaRPr lang="en-US" sz="135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685772"/>
              <a:endParaRPr lang="en-US" sz="1350">
                <a:solidFill>
                  <a:srgbClr val="292929"/>
                </a:solidFill>
              </a:endParaRPr>
            </a:p>
          </p:txBody>
        </p:sp>
      </p:grpSp>
    </p:spTree>
    <p:extLst>
      <p:ext uri="{BB962C8B-B14F-4D97-AF65-F5344CB8AC3E}">
        <p14:creationId xmlns:p14="http://schemas.microsoft.com/office/powerpoint/2010/main" val="3838563995"/>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1"/>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3" y="4222855"/>
            <a:ext cx="3154788" cy="346249"/>
          </a:xfrm>
        </p:spPr>
        <p:txBody>
          <a:bodyPr>
            <a:noAutofit/>
          </a:bodyPr>
          <a:lstStyle>
            <a:lvl1pPr marL="0" indent="0" algn="l" defTabSz="68569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8" indent="0" algn="ctr">
              <a:buNone/>
              <a:defRPr>
                <a:solidFill>
                  <a:schemeClr val="tx1">
                    <a:tint val="75000"/>
                  </a:schemeClr>
                </a:solidFill>
              </a:defRPr>
            </a:lvl2pPr>
            <a:lvl3pPr marL="685694" indent="0" algn="ctr">
              <a:buNone/>
              <a:defRPr>
                <a:solidFill>
                  <a:schemeClr val="tx1">
                    <a:tint val="75000"/>
                  </a:schemeClr>
                </a:solidFill>
              </a:defRPr>
            </a:lvl3pPr>
            <a:lvl4pPr marL="1028542" indent="0" algn="ctr">
              <a:buNone/>
              <a:defRPr>
                <a:solidFill>
                  <a:schemeClr val="tx1">
                    <a:tint val="75000"/>
                  </a:schemeClr>
                </a:solidFill>
              </a:defRPr>
            </a:lvl4pPr>
            <a:lvl5pPr marL="1371390" indent="0" algn="ctr">
              <a:buNone/>
              <a:defRPr>
                <a:solidFill>
                  <a:schemeClr val="tx1">
                    <a:tint val="75000"/>
                  </a:schemeClr>
                </a:solidFill>
              </a:defRPr>
            </a:lvl5pPr>
            <a:lvl6pPr marL="1714238" indent="0" algn="ctr">
              <a:buNone/>
              <a:defRPr>
                <a:solidFill>
                  <a:schemeClr val="tx1">
                    <a:tint val="75000"/>
                  </a:schemeClr>
                </a:solidFill>
              </a:defRPr>
            </a:lvl6pPr>
            <a:lvl7pPr marL="2057084" indent="0" algn="ctr">
              <a:buNone/>
              <a:defRPr>
                <a:solidFill>
                  <a:schemeClr val="tx1">
                    <a:tint val="75000"/>
                  </a:schemeClr>
                </a:solidFill>
              </a:defRPr>
            </a:lvl7pPr>
            <a:lvl8pPr marL="2399932" indent="0" algn="ctr">
              <a:buNone/>
              <a:defRPr>
                <a:solidFill>
                  <a:schemeClr val="tx1">
                    <a:tint val="75000"/>
                  </a:schemeClr>
                </a:solidFill>
              </a:defRPr>
            </a:lvl8pPr>
            <a:lvl9pPr marL="274277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14"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495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sp>
        <p:nvSpPr>
          <p:cNvPr id="8" name="Freeform 6"/>
          <p:cNvSpPr>
            <a:spLocks noEditPoints="1"/>
          </p:cNvSpPr>
          <p:nvPr/>
        </p:nvSpPr>
        <p:spPr bwMode="auto">
          <a:xfrm>
            <a:off x="6220586"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685772"/>
            <a:endParaRPr lang="en-US" sz="1350">
              <a:solidFill>
                <a:srgbClr val="292929"/>
              </a:solidFill>
            </a:endParaRPr>
          </a:p>
        </p:txBody>
      </p:sp>
    </p:spTree>
    <p:extLst>
      <p:ext uri="{BB962C8B-B14F-4D97-AF65-F5344CB8AC3E}">
        <p14:creationId xmlns:p14="http://schemas.microsoft.com/office/powerpoint/2010/main" val="405217444"/>
      </p:ext>
    </p:extLst>
  </p:cSld>
  <p:clrMapOvr>
    <a:masterClrMapping/>
  </p:clrMapOvr>
  <p:transition>
    <p:fade/>
  </p:transition>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1"/>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3" y="4222855"/>
            <a:ext cx="3154788" cy="346249"/>
          </a:xfrm>
        </p:spPr>
        <p:txBody>
          <a:bodyPr>
            <a:noAutofit/>
          </a:bodyPr>
          <a:lstStyle>
            <a:lvl1pPr marL="0" indent="0" algn="l" defTabSz="68569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8" indent="0" algn="ctr">
              <a:buNone/>
              <a:defRPr>
                <a:solidFill>
                  <a:schemeClr val="tx1">
                    <a:tint val="75000"/>
                  </a:schemeClr>
                </a:solidFill>
              </a:defRPr>
            </a:lvl2pPr>
            <a:lvl3pPr marL="685694" indent="0" algn="ctr">
              <a:buNone/>
              <a:defRPr>
                <a:solidFill>
                  <a:schemeClr val="tx1">
                    <a:tint val="75000"/>
                  </a:schemeClr>
                </a:solidFill>
              </a:defRPr>
            </a:lvl3pPr>
            <a:lvl4pPr marL="1028542" indent="0" algn="ctr">
              <a:buNone/>
              <a:defRPr>
                <a:solidFill>
                  <a:schemeClr val="tx1">
                    <a:tint val="75000"/>
                  </a:schemeClr>
                </a:solidFill>
              </a:defRPr>
            </a:lvl4pPr>
            <a:lvl5pPr marL="1371390" indent="0" algn="ctr">
              <a:buNone/>
              <a:defRPr>
                <a:solidFill>
                  <a:schemeClr val="tx1">
                    <a:tint val="75000"/>
                  </a:schemeClr>
                </a:solidFill>
              </a:defRPr>
            </a:lvl5pPr>
            <a:lvl6pPr marL="1714238" indent="0" algn="ctr">
              <a:buNone/>
              <a:defRPr>
                <a:solidFill>
                  <a:schemeClr val="tx1">
                    <a:tint val="75000"/>
                  </a:schemeClr>
                </a:solidFill>
              </a:defRPr>
            </a:lvl6pPr>
            <a:lvl7pPr marL="2057084" indent="0" algn="ctr">
              <a:buNone/>
              <a:defRPr>
                <a:solidFill>
                  <a:schemeClr val="tx1">
                    <a:tint val="75000"/>
                  </a:schemeClr>
                </a:solidFill>
              </a:defRPr>
            </a:lvl7pPr>
            <a:lvl8pPr marL="2399932" indent="0" algn="ctr">
              <a:buNone/>
              <a:defRPr>
                <a:solidFill>
                  <a:schemeClr val="tx1">
                    <a:tint val="75000"/>
                  </a:schemeClr>
                </a:solidFill>
              </a:defRPr>
            </a:lvl8pPr>
            <a:lvl9pPr marL="274277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14"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495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8" name="Group 7"/>
          <p:cNvGrpSpPr/>
          <p:nvPr/>
        </p:nvGrpSpPr>
        <p:grpSpPr bwMode="black">
          <a:xfrm>
            <a:off x="5929973" y="1682198"/>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685772"/>
              <a:endParaRPr lang="en-US" sz="12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685772"/>
              <a:endParaRPr lang="en-US" sz="12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685772"/>
              <a:endParaRPr lang="en-US" sz="12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685772"/>
              <a:endParaRPr lang="en-US" sz="12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685772"/>
              <a:endParaRPr lang="en-US" sz="1200">
                <a:solidFill>
                  <a:srgbClr val="292929"/>
                </a:solidFill>
              </a:endParaRPr>
            </a:p>
          </p:txBody>
        </p:sp>
      </p:grpSp>
    </p:spTree>
    <p:extLst>
      <p:ext uri="{BB962C8B-B14F-4D97-AF65-F5344CB8AC3E}">
        <p14:creationId xmlns:p14="http://schemas.microsoft.com/office/powerpoint/2010/main" val="3821977134"/>
      </p:ext>
    </p:extLst>
  </p:cSld>
  <p:clrMapOvr>
    <a:masterClrMapping/>
  </p:clrMapOvr>
  <p:transition>
    <p:fade/>
  </p:transition>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1"/>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3" y="4222855"/>
            <a:ext cx="3154788" cy="346249"/>
          </a:xfrm>
        </p:spPr>
        <p:txBody>
          <a:bodyPr>
            <a:noAutofit/>
          </a:bodyPr>
          <a:lstStyle>
            <a:lvl1pPr marL="0" indent="0" algn="l" defTabSz="68569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8" indent="0" algn="ctr">
              <a:buNone/>
              <a:defRPr>
                <a:solidFill>
                  <a:schemeClr val="tx1">
                    <a:tint val="75000"/>
                  </a:schemeClr>
                </a:solidFill>
              </a:defRPr>
            </a:lvl2pPr>
            <a:lvl3pPr marL="685694" indent="0" algn="ctr">
              <a:buNone/>
              <a:defRPr>
                <a:solidFill>
                  <a:schemeClr val="tx1">
                    <a:tint val="75000"/>
                  </a:schemeClr>
                </a:solidFill>
              </a:defRPr>
            </a:lvl3pPr>
            <a:lvl4pPr marL="1028542" indent="0" algn="ctr">
              <a:buNone/>
              <a:defRPr>
                <a:solidFill>
                  <a:schemeClr val="tx1">
                    <a:tint val="75000"/>
                  </a:schemeClr>
                </a:solidFill>
              </a:defRPr>
            </a:lvl4pPr>
            <a:lvl5pPr marL="1371390" indent="0" algn="ctr">
              <a:buNone/>
              <a:defRPr>
                <a:solidFill>
                  <a:schemeClr val="tx1">
                    <a:tint val="75000"/>
                  </a:schemeClr>
                </a:solidFill>
              </a:defRPr>
            </a:lvl5pPr>
            <a:lvl6pPr marL="1714238" indent="0" algn="ctr">
              <a:buNone/>
              <a:defRPr>
                <a:solidFill>
                  <a:schemeClr val="tx1">
                    <a:tint val="75000"/>
                  </a:schemeClr>
                </a:solidFill>
              </a:defRPr>
            </a:lvl6pPr>
            <a:lvl7pPr marL="2057084" indent="0" algn="ctr">
              <a:buNone/>
              <a:defRPr>
                <a:solidFill>
                  <a:schemeClr val="tx1">
                    <a:tint val="75000"/>
                  </a:schemeClr>
                </a:solidFill>
              </a:defRPr>
            </a:lvl7pPr>
            <a:lvl8pPr marL="2399932" indent="0" algn="ctr">
              <a:buNone/>
              <a:defRPr>
                <a:solidFill>
                  <a:schemeClr val="tx1">
                    <a:tint val="75000"/>
                  </a:schemeClr>
                </a:solidFill>
              </a:defRPr>
            </a:lvl8pPr>
            <a:lvl9pPr marL="274277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14"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495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a:t>click to…</a:t>
            </a:r>
          </a:p>
        </p:txBody>
      </p:sp>
      <p:sp>
        <p:nvSpPr>
          <p:cNvPr id="25" name="Freeform 64"/>
          <p:cNvSpPr>
            <a:spLocks noEditPoints="1"/>
          </p:cNvSpPr>
          <p:nvPr/>
        </p:nvSpPr>
        <p:spPr bwMode="black">
          <a:xfrm>
            <a:off x="5944255" y="1449453"/>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721" tIns="30861" rIns="61721" bIns="30861" numCol="1" anchor="t" anchorCtr="0" compatLnSpc="1">
            <a:prstTxWarp prst="textNoShape">
              <a:avLst/>
            </a:prstTxWarp>
          </a:bodyPr>
          <a:lstStyle/>
          <a:p>
            <a:pPr defTabSz="685772"/>
            <a:endParaRPr lang="en-US" sz="1200">
              <a:solidFill>
                <a:srgbClr val="292929"/>
              </a:solidFill>
            </a:endParaRPr>
          </a:p>
        </p:txBody>
      </p:sp>
    </p:spTree>
    <p:extLst>
      <p:ext uri="{BB962C8B-B14F-4D97-AF65-F5344CB8AC3E}">
        <p14:creationId xmlns:p14="http://schemas.microsoft.com/office/powerpoint/2010/main" val="1449688905"/>
      </p:ext>
    </p:extLst>
  </p:cSld>
  <p:clrMapOvr>
    <a:masterClrMapping/>
  </p:clrMapOvr>
  <p:transition>
    <p:fade/>
  </p:transition>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1"/>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3" y="4222855"/>
            <a:ext cx="3154788" cy="346249"/>
          </a:xfrm>
        </p:spPr>
        <p:txBody>
          <a:bodyPr>
            <a:noAutofit/>
          </a:bodyPr>
          <a:lstStyle>
            <a:lvl1pPr marL="0" indent="0" algn="l" defTabSz="68569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8" indent="0" algn="ctr">
              <a:buNone/>
              <a:defRPr>
                <a:solidFill>
                  <a:schemeClr val="tx1">
                    <a:tint val="75000"/>
                  </a:schemeClr>
                </a:solidFill>
              </a:defRPr>
            </a:lvl2pPr>
            <a:lvl3pPr marL="685694" indent="0" algn="ctr">
              <a:buNone/>
              <a:defRPr>
                <a:solidFill>
                  <a:schemeClr val="tx1">
                    <a:tint val="75000"/>
                  </a:schemeClr>
                </a:solidFill>
              </a:defRPr>
            </a:lvl3pPr>
            <a:lvl4pPr marL="1028542" indent="0" algn="ctr">
              <a:buNone/>
              <a:defRPr>
                <a:solidFill>
                  <a:schemeClr val="tx1">
                    <a:tint val="75000"/>
                  </a:schemeClr>
                </a:solidFill>
              </a:defRPr>
            </a:lvl4pPr>
            <a:lvl5pPr marL="1371390" indent="0" algn="ctr">
              <a:buNone/>
              <a:defRPr>
                <a:solidFill>
                  <a:schemeClr val="tx1">
                    <a:tint val="75000"/>
                  </a:schemeClr>
                </a:solidFill>
              </a:defRPr>
            </a:lvl5pPr>
            <a:lvl6pPr marL="1714238" indent="0" algn="ctr">
              <a:buNone/>
              <a:defRPr>
                <a:solidFill>
                  <a:schemeClr val="tx1">
                    <a:tint val="75000"/>
                  </a:schemeClr>
                </a:solidFill>
              </a:defRPr>
            </a:lvl6pPr>
            <a:lvl7pPr marL="2057084" indent="0" algn="ctr">
              <a:buNone/>
              <a:defRPr>
                <a:solidFill>
                  <a:schemeClr val="tx1">
                    <a:tint val="75000"/>
                  </a:schemeClr>
                </a:solidFill>
              </a:defRPr>
            </a:lvl7pPr>
            <a:lvl8pPr marL="2399932" indent="0" algn="ctr">
              <a:buNone/>
              <a:defRPr>
                <a:solidFill>
                  <a:schemeClr val="tx1">
                    <a:tint val="75000"/>
                  </a:schemeClr>
                </a:solidFill>
              </a:defRPr>
            </a:lvl8pPr>
            <a:lvl9pPr marL="274277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14"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495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9" name="Group 8"/>
          <p:cNvGrpSpPr/>
          <p:nvPr/>
        </p:nvGrpSpPr>
        <p:grpSpPr>
          <a:xfrm>
            <a:off x="6663804"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72"/>
              <a:endParaRPr lang="en-US" sz="135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72"/>
              <a:endParaRPr lang="en-US" sz="1350">
                <a:solidFill>
                  <a:srgbClr val="292929"/>
                </a:solidFill>
              </a:endParaRPr>
            </a:p>
          </p:txBody>
        </p:sp>
      </p:grpSp>
    </p:spTree>
    <p:extLst>
      <p:ext uri="{BB962C8B-B14F-4D97-AF65-F5344CB8AC3E}">
        <p14:creationId xmlns:p14="http://schemas.microsoft.com/office/powerpoint/2010/main" val="2778265124"/>
      </p:ext>
    </p:extLst>
  </p:cSld>
  <p:clrMapOvr>
    <a:masterClrMapping/>
  </p:clrMapOvr>
  <p:transition>
    <p:fade/>
  </p:transition>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9" y="2600757"/>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a:t>Click to edit Master text styles</a:t>
            </a:r>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4" y="4753536"/>
            <a:ext cx="1880410" cy="218515"/>
          </a:xfrm>
          <a:prstGeom prst="rect">
            <a:avLst/>
          </a:prstGeom>
        </p:spPr>
      </p:pic>
    </p:spTree>
    <p:extLst>
      <p:ext uri="{BB962C8B-B14F-4D97-AF65-F5344CB8AC3E}">
        <p14:creationId xmlns:p14="http://schemas.microsoft.com/office/powerpoint/2010/main" val="2814411498"/>
      </p:ext>
    </p:extLst>
  </p:cSld>
  <p:clrMapOvr>
    <a:masterClrMapping/>
  </p:clrMapOvr>
  <p:transition>
    <p:fade/>
  </p:transition>
  <p:hf hd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p:nvSpPr>
        <p:spPr bwMode="blackWhite">
          <a:xfrm>
            <a:off x="381000" y="4562681"/>
            <a:ext cx="8382000" cy="311606"/>
          </a:xfrm>
          <a:prstGeom prst="rect">
            <a:avLst/>
          </a:prstGeom>
          <a:noFill/>
          <a:ln w="12700">
            <a:noFill/>
            <a:miter lim="800000"/>
            <a:headEnd type="none" w="sm" len="sm"/>
            <a:tailEnd type="none" w="sm" len="sm"/>
          </a:ln>
          <a:effectLst/>
        </p:spPr>
        <p:txBody>
          <a:bodyPr vert="horz" wrap="square" lIns="68561" tIns="34281" rIns="68561" bIns="34281" numCol="1" anchor="t" anchorCtr="0" compatLnSpc="1">
            <a:prstTxWarp prst="textNoShape">
              <a:avLst/>
            </a:prstTxWarp>
            <a:spAutoFit/>
          </a:bodyPr>
          <a:lstStyle/>
          <a:p>
            <a:pPr algn="ctr" defTabSz="685497" eaLnBrk="0" hangingPunct="0"/>
            <a:r>
              <a:rPr lang="en-US" sz="525" dirty="0">
                <a:solidFill>
                  <a:srgbClr val="FFFFFF">
                    <a:alpha val="99000"/>
                  </a:srgbClr>
                </a:solidFill>
                <a:cs typeface="Arial" charset="0"/>
              </a:rPr>
              <a:t>© 2012 Microsoft Corporation. All rights reserved. Microsoft, Windows, Windows Vista and other product names are or may be registered trademarks and/or trademarks in the U.S. and/or other countries.</a:t>
            </a:r>
          </a:p>
          <a:p>
            <a:pPr algn="ctr" defTabSz="685497" eaLnBrk="0" hangingPunct="0"/>
            <a:r>
              <a:rPr lang="en-US" sz="525"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16612325"/>
      </p:ext>
    </p:extLst>
  </p:cSld>
  <p:clrMapOvr>
    <a:masterClrMapping/>
  </p:clrMapOvr>
  <p:transition>
    <p:fade/>
  </p:transition>
  <p:hf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384673" y="2169533"/>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694" rtl="0" eaLnBrk="1" latinLnBrk="0" hangingPunct="1">
              <a:lnSpc>
                <a:spcPct val="90000"/>
              </a:lnSpc>
              <a:spcBef>
                <a:spcPct val="20000"/>
              </a:spcBef>
              <a:buSzPct val="90000"/>
              <a:buFont typeface="Arial" pitchFamily="34" charset="0"/>
              <a:buNone/>
            </a:pPr>
            <a:r>
              <a:rPr lang="en-US" dirty="0"/>
              <a:t>Click to edit title style</a:t>
            </a:r>
          </a:p>
        </p:txBody>
      </p:sp>
      <p:sp>
        <p:nvSpPr>
          <p:cNvPr id="25" name="Text Placeholder 8"/>
          <p:cNvSpPr>
            <a:spLocks noGrp="1"/>
          </p:cNvSpPr>
          <p:nvPr>
            <p:ph type="body" sz="quarter" idx="11" hasCustomPrompt="1"/>
          </p:nvPr>
        </p:nvSpPr>
        <p:spPr>
          <a:xfrm>
            <a:off x="384673" y="3257550"/>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694" rtl="0" eaLnBrk="1" latinLnBrk="0" hangingPunct="1">
              <a:lnSpc>
                <a:spcPct val="90000"/>
              </a:lnSpc>
              <a:spcBef>
                <a:spcPct val="20000"/>
              </a:spcBef>
              <a:buSzPct val="90000"/>
              <a:buFont typeface="Arial" pitchFamily="34" charset="0"/>
              <a:buNone/>
            </a:pPr>
            <a:r>
              <a:rPr lang="en-US" dirty="0"/>
              <a:t>Speaker Name</a:t>
            </a:r>
          </a:p>
        </p:txBody>
      </p:sp>
      <p:pic>
        <p:nvPicPr>
          <p:cNvPr id="26" name="Picture 25" descr="Microsoft logo and tagline"/>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6" y="4773488"/>
            <a:ext cx="1197051" cy="201275"/>
          </a:xfrm>
          <a:prstGeom prst="rect">
            <a:avLst/>
          </a:prstGeom>
          <a:noFill/>
          <a:ln>
            <a:noFill/>
          </a:ln>
        </p:spPr>
      </p:pic>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0"/>
            <a:ext cx="1873858" cy="217754"/>
          </a:xfrm>
          <a:prstGeom prst="rect">
            <a:avLst/>
          </a:prstGeom>
        </p:spPr>
      </p:pic>
    </p:spTree>
    <p:extLst>
      <p:ext uri="{BB962C8B-B14F-4D97-AF65-F5344CB8AC3E}">
        <p14:creationId xmlns:p14="http://schemas.microsoft.com/office/powerpoint/2010/main" val="2742075"/>
      </p:ext>
    </p:extLst>
  </p:cSld>
  <p:clrMapOvr>
    <a:masterClrMapping/>
  </p:clrMapOvr>
  <p:transition>
    <p:fade/>
  </p:transition>
  <p:hf hd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42" indent="-345242">
              <a:buClr>
                <a:srgbClr val="FFFFFF"/>
              </a:buClr>
              <a:buSzPct val="70000"/>
              <a:buFontTx/>
              <a:buBlip>
                <a:blip r:embed="rId2"/>
              </a:buBlip>
              <a:defRPr>
                <a:gradFill>
                  <a:gsLst>
                    <a:gs pos="0">
                      <a:srgbClr val="FFFFFF"/>
                    </a:gs>
                    <a:gs pos="86000">
                      <a:srgbClr val="FFFFFF"/>
                    </a:gs>
                  </a:gsLst>
                  <a:lin ang="5400000" scaled="0"/>
                </a:gradFill>
              </a:defRPr>
            </a:lvl1pPr>
            <a:lvl2pPr marL="641675" indent="-296432">
              <a:buClr>
                <a:srgbClr val="FFFFFF"/>
              </a:buClr>
              <a:buSzPct val="70000"/>
              <a:buFontTx/>
              <a:buBlip>
                <a:blip r:embed="rId2"/>
              </a:buBlip>
              <a:defRPr>
                <a:gradFill>
                  <a:gsLst>
                    <a:gs pos="0">
                      <a:srgbClr val="FFFFFF"/>
                    </a:gs>
                    <a:gs pos="86000">
                      <a:srgbClr val="FFFFFF"/>
                    </a:gs>
                  </a:gsLst>
                  <a:lin ang="5400000" scaled="0"/>
                </a:gradFill>
              </a:defRPr>
            </a:lvl2pPr>
            <a:lvl3pPr marL="944059" indent="-302385">
              <a:buClr>
                <a:srgbClr val="FFFFFF"/>
              </a:buClr>
              <a:buSzPct val="70000"/>
              <a:buFontTx/>
              <a:buBlip>
                <a:blip r:embed="rId2"/>
              </a:buBlip>
              <a:defRPr>
                <a:gradFill>
                  <a:gsLst>
                    <a:gs pos="0">
                      <a:srgbClr val="FFFFFF"/>
                    </a:gs>
                    <a:gs pos="86000">
                      <a:srgbClr val="FFFFFF"/>
                    </a:gs>
                  </a:gsLst>
                  <a:lin ang="5400000" scaled="0"/>
                </a:gradFill>
              </a:defRPr>
            </a:lvl3pPr>
            <a:lvl4pPr marL="1203586" indent="-259527">
              <a:buClr>
                <a:srgbClr val="FFFFFF"/>
              </a:buClr>
              <a:buSzPct val="70000"/>
              <a:buFontTx/>
              <a:buBlip>
                <a:blip r:embed="rId2"/>
              </a:buBlip>
              <a:defRPr>
                <a:gradFill>
                  <a:gsLst>
                    <a:gs pos="0">
                      <a:srgbClr val="FFFFFF"/>
                    </a:gs>
                    <a:gs pos="86000">
                      <a:srgbClr val="FFFFFF"/>
                    </a:gs>
                  </a:gsLst>
                  <a:lin ang="5400000" scaled="0"/>
                </a:gradFill>
              </a:defRPr>
            </a:lvl4pPr>
            <a:lvl5pPr marL="1455970" indent="-252384">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131072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42" indent="-345242">
              <a:buClr>
                <a:srgbClr val="FFFFFF"/>
              </a:buClr>
              <a:buSzPct val="70000"/>
              <a:buFontTx/>
              <a:buBlip>
                <a:blip r:embed="rId2"/>
              </a:buBlip>
              <a:defRPr>
                <a:gradFill>
                  <a:gsLst>
                    <a:gs pos="0">
                      <a:srgbClr val="FFFFFF"/>
                    </a:gs>
                    <a:gs pos="86000">
                      <a:srgbClr val="FFFFFF"/>
                    </a:gs>
                  </a:gsLst>
                  <a:lin ang="5400000" scaled="0"/>
                </a:gradFill>
              </a:defRPr>
            </a:lvl1pPr>
            <a:lvl2pPr marL="641675" indent="-296432">
              <a:buClr>
                <a:srgbClr val="FFFFFF"/>
              </a:buClr>
              <a:buSzPct val="70000"/>
              <a:buFontTx/>
              <a:buBlip>
                <a:blip r:embed="rId2"/>
              </a:buBlip>
              <a:defRPr>
                <a:gradFill>
                  <a:gsLst>
                    <a:gs pos="0">
                      <a:srgbClr val="FFFFFF"/>
                    </a:gs>
                    <a:gs pos="86000">
                      <a:srgbClr val="FFFFFF"/>
                    </a:gs>
                  </a:gsLst>
                  <a:lin ang="5400000" scaled="0"/>
                </a:gradFill>
              </a:defRPr>
            </a:lvl2pPr>
            <a:lvl3pPr marL="944059" indent="-302385">
              <a:buClr>
                <a:srgbClr val="FFFFFF"/>
              </a:buClr>
              <a:buSzPct val="70000"/>
              <a:buFontTx/>
              <a:buBlip>
                <a:blip r:embed="rId2"/>
              </a:buBlip>
              <a:defRPr>
                <a:gradFill>
                  <a:gsLst>
                    <a:gs pos="0">
                      <a:srgbClr val="FFFFFF"/>
                    </a:gs>
                    <a:gs pos="86000">
                      <a:srgbClr val="FFFFFF"/>
                    </a:gs>
                  </a:gsLst>
                  <a:lin ang="5400000" scaled="0"/>
                </a:gradFill>
              </a:defRPr>
            </a:lvl3pPr>
            <a:lvl4pPr marL="1203586" indent="-259527">
              <a:buClr>
                <a:srgbClr val="FFFFFF"/>
              </a:buClr>
              <a:buSzPct val="70000"/>
              <a:buFontTx/>
              <a:buBlip>
                <a:blip r:embed="rId2"/>
              </a:buBlip>
              <a:defRPr>
                <a:gradFill>
                  <a:gsLst>
                    <a:gs pos="0">
                      <a:srgbClr val="FFFFFF"/>
                    </a:gs>
                    <a:gs pos="86000">
                      <a:srgbClr val="FFFFFF"/>
                    </a:gs>
                  </a:gsLst>
                  <a:lin ang="5400000" scaled="0"/>
                </a:gradFill>
              </a:defRPr>
            </a:lvl4pPr>
            <a:lvl5pPr marL="1455970" indent="-252384">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1" y="4679158"/>
            <a:ext cx="9144001" cy="464344"/>
          </a:xfrm>
          <a:solidFill>
            <a:srgbClr val="FFFF99"/>
          </a:solidFill>
        </p:spPr>
        <p:txBody>
          <a:bodyPr wrap="square" lIns="152376" tIns="76189" rIns="152376" bIns="76189"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Tree>
    <p:extLst>
      <p:ext uri="{BB962C8B-B14F-4D97-AF65-F5344CB8AC3E}">
        <p14:creationId xmlns:p14="http://schemas.microsoft.com/office/powerpoint/2010/main" val="117869545"/>
      </p:ext>
    </p:extLst>
  </p:cSld>
  <p:clrMapOvr>
    <a:masterClrMapping/>
  </p:clrMapOvr>
  <p:transition>
    <p:fade/>
  </p:transition>
  <p:hf hd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16789" y="898924"/>
            <a:ext cx="8550914" cy="150041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
        <p:nvSpPr>
          <p:cNvPr id="5" name="Slide Number Placeholder 4"/>
          <p:cNvSpPr>
            <a:spLocks noGrp="1"/>
          </p:cNvSpPr>
          <p:nvPr>
            <p:ph type="sldNum" sz="quarter" idx="4"/>
          </p:nvPr>
        </p:nvSpPr>
        <p:spPr>
          <a:xfrm>
            <a:off x="217290" y="4703178"/>
            <a:ext cx="299033" cy="273844"/>
          </a:xfrm>
          <a:prstGeom prst="rect">
            <a:avLst/>
          </a:prstGeom>
        </p:spPr>
        <p:txBody>
          <a:bodyPr vert="horz" lIns="91429" tIns="45715" rIns="91429" bIns="45715" rtlCol="0" anchor="ctr"/>
          <a:lstStyle>
            <a:lvl1pPr algn="l">
              <a:defRPr sz="900">
                <a:solidFill>
                  <a:schemeClr val="tx1">
                    <a:tint val="75000"/>
                  </a:schemeClr>
                </a:solidFill>
              </a:defRPr>
            </a:lvl1pPr>
          </a:lstStyle>
          <a:p>
            <a:pPr defTabSz="685772"/>
            <a:fld id="{B60359E2-F1E6-40F3-81C3-5A646FA87138}" type="slidenum">
              <a:rPr lang="en-US" smtClean="0">
                <a:solidFill>
                  <a:srgbClr val="292929">
                    <a:tint val="75000"/>
                  </a:srgbClr>
                </a:solidFill>
              </a:rPr>
              <a:pPr defTabSz="685772"/>
              <a:t>‹#›</a:t>
            </a:fld>
            <a:endParaRPr lang="en-US" dirty="0">
              <a:solidFill>
                <a:srgbClr val="292929">
                  <a:tint val="75000"/>
                </a:srgbClr>
              </a:solidFill>
            </a:endParaRPr>
          </a:p>
        </p:txBody>
      </p:sp>
    </p:spTree>
    <p:extLst>
      <p:ext uri="{BB962C8B-B14F-4D97-AF65-F5344CB8AC3E}">
        <p14:creationId xmlns:p14="http://schemas.microsoft.com/office/powerpoint/2010/main" val="2187120614"/>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Teal">
    <p:bg bwMode="gray">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591957"/>
          </a:xfrm>
        </p:spPr>
        <p:txBody>
          <a:bodyPr/>
          <a:lstStyle>
            <a:lvl1pPr marL="0" indent="0">
              <a:buNone/>
              <a:defRPr/>
            </a:lvl1pPr>
          </a:lstStyle>
          <a:p>
            <a:endParaRPr lang="en-US"/>
          </a:p>
        </p:txBody>
      </p:sp>
      <p:sp>
        <p:nvSpPr>
          <p:cNvPr id="9" name="Title 1"/>
          <p:cNvSpPr>
            <a:spLocks noGrp="1"/>
          </p:cNvSpPr>
          <p:nvPr>
            <p:ph type="title" hasCustomPrompt="1"/>
          </p:nvPr>
        </p:nvSpPr>
        <p:spPr>
          <a:xfrm>
            <a:off x="201977" y="218301"/>
            <a:ext cx="4033864" cy="1344828"/>
          </a:xfrm>
          <a:noFill/>
        </p:spPr>
        <p:txBody>
          <a:bodyPr lIns="182880" tIns="146304" rIns="182880" bIns="146304" anchor="t" anchorCtr="0"/>
          <a:lstStyle>
            <a:lvl1pPr>
              <a:defRPr sz="3529" spc="-74" baseline="0">
                <a:gradFill>
                  <a:gsLst>
                    <a:gs pos="46903">
                      <a:srgbClr val="FFFFFF"/>
                    </a:gs>
                    <a:gs pos="83000">
                      <a:srgbClr val="FFFFFF"/>
                    </a:gs>
                  </a:gsLst>
                  <a:lin ang="5400000" scaled="1"/>
                </a:gradFill>
              </a:defRPr>
            </a:lvl1pPr>
          </a:lstStyle>
          <a:p>
            <a:r>
              <a:rPr lang="en-US" dirty="0"/>
              <a:t>Presentation title</a:t>
            </a:r>
          </a:p>
        </p:txBody>
      </p:sp>
    </p:spTree>
    <p:extLst>
      <p:ext uri="{BB962C8B-B14F-4D97-AF65-F5344CB8AC3E}">
        <p14:creationId xmlns:p14="http://schemas.microsoft.com/office/powerpoint/2010/main" val="33280628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mp; Photo Teal">
    <p:bg bwMode="ltGray">
      <p:bgPr>
        <a:solidFill>
          <a:schemeClr val="bg2"/>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591957"/>
          </a:xfrm>
        </p:spPr>
        <p:txBody>
          <a:bodyPr/>
          <a:lstStyle/>
          <a:p>
            <a:endParaRPr lang="en-US" dirty="0"/>
          </a:p>
        </p:txBody>
      </p:sp>
      <p:sp>
        <p:nvSpPr>
          <p:cNvPr id="2" name="Title 1"/>
          <p:cNvSpPr>
            <a:spLocks noGrp="1"/>
          </p:cNvSpPr>
          <p:nvPr>
            <p:ph type="title"/>
          </p:nvPr>
        </p:nvSpPr>
        <p:spPr>
          <a:xfrm>
            <a:off x="201696" y="890715"/>
            <a:ext cx="3361827" cy="3362070"/>
          </a:xfrm>
        </p:spPr>
        <p:txBody>
          <a:bodyPr/>
          <a:lstStyle>
            <a:lvl1pPr>
              <a:defRPr sz="3529"/>
            </a:lvl1pPr>
          </a:lstStyle>
          <a:p>
            <a:r>
              <a:rPr lang="en-US" dirty="0"/>
              <a:t>Click to edit Master title style</a:t>
            </a:r>
          </a:p>
        </p:txBody>
      </p:sp>
    </p:spTree>
    <p:extLst>
      <p:ext uri="{BB962C8B-B14F-4D97-AF65-F5344CB8AC3E}">
        <p14:creationId xmlns:p14="http://schemas.microsoft.com/office/powerpoint/2010/main" val="175216791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Teal">
    <p:bg bwMode="ltGray">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091340"/>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bg bwMode="gray">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2173953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mall Title Only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Tree>
    <p:extLst>
      <p:ext uri="{BB962C8B-B14F-4D97-AF65-F5344CB8AC3E}">
        <p14:creationId xmlns:p14="http://schemas.microsoft.com/office/powerpoint/2010/main" val="244771788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Title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94588" y="1294149"/>
            <a:ext cx="2554825" cy="2555203"/>
          </a:xfrm>
        </p:spPr>
        <p:txBody>
          <a:bodyPr/>
          <a:lstStyle>
            <a:lvl1pPr>
              <a:defRPr/>
            </a:lvl1pPr>
          </a:lstStyle>
          <a:p>
            <a:r>
              <a:rPr lang="en-US" dirty="0"/>
              <a:t>Click to edit Master title style </a:t>
            </a:r>
          </a:p>
        </p:txBody>
      </p:sp>
      <p:sp>
        <p:nvSpPr>
          <p:cNvPr id="3" name="Rectangle 2"/>
          <p:cNvSpPr/>
          <p:nvPr userDrawn="1"/>
        </p:nvSpPr>
        <p:spPr bwMode="auto">
          <a:xfrm>
            <a:off x="2891204" y="890715"/>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5849413" y="3849351"/>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p:cNvSpPr/>
          <p:nvPr userDrawn="1"/>
        </p:nvSpPr>
        <p:spPr bwMode="auto">
          <a:xfrm>
            <a:off x="2891204" y="3849351"/>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userDrawn="1"/>
        </p:nvSpPr>
        <p:spPr bwMode="auto">
          <a:xfrm>
            <a:off x="5849413" y="890715"/>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019559607"/>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mp; 8 Categories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
        <p:nvSpPr>
          <p:cNvPr id="22" name="Text Placeholder 26"/>
          <p:cNvSpPr>
            <a:spLocks noGrp="1"/>
          </p:cNvSpPr>
          <p:nvPr>
            <p:ph type="body" sz="quarter" idx="38" hasCustomPrompt="1"/>
          </p:nvPr>
        </p:nvSpPr>
        <p:spPr>
          <a:xfrm>
            <a:off x="205386" y="3042202"/>
            <a:ext cx="2016956" cy="1883017"/>
          </a:xfrm>
          <a:prstGeom prst="rect">
            <a:avLst/>
          </a:prstGeom>
          <a:solidFill>
            <a:schemeClr val="accent3">
              <a:lumMod val="50000"/>
            </a:schemeClr>
          </a:solidFill>
        </p:spPr>
        <p:txBody>
          <a:bodyPr lIns="182880" tIns="146304" rIns="182880" bIns="146304">
            <a:noAutofit/>
          </a:bodyPr>
          <a:lstStyle>
            <a:lvl1pPr marL="0" indent="0">
              <a:lnSpc>
                <a:spcPct val="90000"/>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3" name="Text Placeholder 26"/>
          <p:cNvSpPr>
            <a:spLocks noGrp="1"/>
          </p:cNvSpPr>
          <p:nvPr>
            <p:ph type="body" sz="quarter" idx="39" hasCustomPrompt="1"/>
          </p:nvPr>
        </p:nvSpPr>
        <p:spPr>
          <a:xfrm>
            <a:off x="2312110" y="3042203"/>
            <a:ext cx="2016746" cy="1882997"/>
          </a:xfrm>
          <a:prstGeom prst="rect">
            <a:avLst/>
          </a:prstGeom>
          <a:solidFill>
            <a:schemeClr val="accent3">
              <a:lumMod val="50000"/>
            </a:schemeClr>
          </a:solidFill>
        </p:spPr>
        <p:txBody>
          <a:bodyPr lIns="182880" tIns="146304" rIns="182880" bIns="146304">
            <a:noAutofit/>
          </a:bodyPr>
          <a:lstStyle>
            <a:lvl1pPr marL="0" indent="0">
              <a:lnSpc>
                <a:spcPts val="1059"/>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4" name="Text Placeholder 26"/>
          <p:cNvSpPr>
            <a:spLocks noGrp="1"/>
          </p:cNvSpPr>
          <p:nvPr>
            <p:ph type="body" sz="quarter" idx="41" hasCustomPrompt="1"/>
          </p:nvPr>
        </p:nvSpPr>
        <p:spPr>
          <a:xfrm>
            <a:off x="6525139" y="3042203"/>
            <a:ext cx="2016746" cy="1882997"/>
          </a:xfrm>
          <a:prstGeom prst="rect">
            <a:avLst/>
          </a:prstGeom>
          <a:solidFill>
            <a:schemeClr val="accent3">
              <a:lumMod val="50000"/>
            </a:schemeClr>
          </a:solidFill>
        </p:spPr>
        <p:txBody>
          <a:bodyPr lIns="182880" tIns="146304" rIns="182880" bIns="146304">
            <a:noAutofit/>
          </a:bodyPr>
          <a:lstStyle>
            <a:lvl1pPr marL="0" indent="0">
              <a:lnSpc>
                <a:spcPts val="1059"/>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5" name="Text Placeholder 26"/>
          <p:cNvSpPr>
            <a:spLocks noGrp="1"/>
          </p:cNvSpPr>
          <p:nvPr>
            <p:ph type="body" sz="quarter" idx="42" hasCustomPrompt="1"/>
          </p:nvPr>
        </p:nvSpPr>
        <p:spPr>
          <a:xfrm>
            <a:off x="4418624" y="3042203"/>
            <a:ext cx="2016746" cy="1882997"/>
          </a:xfrm>
          <a:prstGeom prst="rect">
            <a:avLst/>
          </a:prstGeom>
          <a:solidFill>
            <a:schemeClr val="accent3">
              <a:lumMod val="50000"/>
            </a:schemeClr>
          </a:solidFill>
        </p:spPr>
        <p:txBody>
          <a:bodyPr lIns="182880" tIns="146304" rIns="182880" bIns="146304">
            <a:noAutofit/>
          </a:bodyPr>
          <a:lstStyle>
            <a:lvl1pPr marL="0" indent="0">
              <a:lnSpc>
                <a:spcPts val="1059"/>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6" name="Text Placeholder 26"/>
          <p:cNvSpPr>
            <a:spLocks noGrp="1"/>
          </p:cNvSpPr>
          <p:nvPr>
            <p:ph type="body" sz="quarter" idx="29" hasCustomPrompt="1"/>
          </p:nvPr>
        </p:nvSpPr>
        <p:spPr>
          <a:xfrm>
            <a:off x="205386" y="937197"/>
            <a:ext cx="201695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7" name="Text Placeholder 26"/>
          <p:cNvSpPr>
            <a:spLocks noGrp="1"/>
          </p:cNvSpPr>
          <p:nvPr>
            <p:ph type="body" sz="quarter" idx="30" hasCustomPrompt="1"/>
          </p:nvPr>
        </p:nvSpPr>
        <p:spPr>
          <a:xfrm>
            <a:off x="2312048" y="937197"/>
            <a:ext cx="201674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8" name="Text Placeholder 26"/>
          <p:cNvSpPr>
            <a:spLocks noGrp="1"/>
          </p:cNvSpPr>
          <p:nvPr>
            <p:ph type="body" sz="quarter" idx="32" hasCustomPrompt="1"/>
          </p:nvPr>
        </p:nvSpPr>
        <p:spPr>
          <a:xfrm>
            <a:off x="4418499" y="937197"/>
            <a:ext cx="201674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9" name="Text Placeholder 26"/>
          <p:cNvSpPr>
            <a:spLocks noGrp="1"/>
          </p:cNvSpPr>
          <p:nvPr>
            <p:ph type="body" sz="quarter" idx="33" hasCustomPrompt="1"/>
          </p:nvPr>
        </p:nvSpPr>
        <p:spPr>
          <a:xfrm>
            <a:off x="6524951" y="937197"/>
            <a:ext cx="201674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Tree>
    <p:extLst>
      <p:ext uri="{BB962C8B-B14F-4D97-AF65-F5344CB8AC3E}">
        <p14:creationId xmlns:p14="http://schemas.microsoft.com/office/powerpoint/2010/main" val="307426749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2">
    <p:bg bwMode="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7"/>
            <a:ext cx="8740376" cy="1344803"/>
          </a:xfrm>
        </p:spPr>
        <p:txBody>
          <a:bodyPr/>
          <a:lstStyle>
            <a:lvl1pPr>
              <a:defRPr sz="4265">
                <a:gradFill>
                  <a:gsLst>
                    <a:gs pos="56637">
                      <a:schemeClr val="tx1"/>
                    </a:gs>
                    <a:gs pos="33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29" y="1909852"/>
            <a:ext cx="5378549" cy="429092"/>
          </a:xfrm>
        </p:spPr>
        <p:txBody>
          <a:bodyPr/>
          <a:lstStyle>
            <a:lvl1pPr marL="0" indent="0">
              <a:buNone/>
              <a:defRPr sz="1765">
                <a:gradFill>
                  <a:gsLst>
                    <a:gs pos="1250">
                      <a:schemeClr val="tx1"/>
                    </a:gs>
                    <a:gs pos="100000">
                      <a:schemeClr val="tx1"/>
                    </a:gs>
                  </a:gsLst>
                  <a:lin ang="5400000" scaled="0"/>
                </a:gradFill>
                <a:latin typeface="+mn-lt"/>
              </a:defRPr>
            </a:lvl1pPr>
            <a:lvl2pPr>
              <a:defRPr sz="1765"/>
            </a:lvl2pPr>
            <a:lvl3pPr>
              <a:defRPr sz="1765"/>
            </a:lvl3pPr>
            <a:lvl4pPr>
              <a:defRPr sz="1765"/>
            </a:lvl4pPr>
            <a:lvl5pPr>
              <a:defRPr sz="1765"/>
            </a:lvl5pPr>
          </a:lstStyle>
          <a:p>
            <a:pPr lvl="0"/>
            <a:r>
              <a:rPr lang="en-US"/>
              <a:t>Click to edit Master text styles</a:t>
            </a:r>
          </a:p>
        </p:txBody>
      </p:sp>
    </p:spTree>
    <p:extLst>
      <p:ext uri="{BB962C8B-B14F-4D97-AF65-F5344CB8AC3E}">
        <p14:creationId xmlns:p14="http://schemas.microsoft.com/office/powerpoint/2010/main" val="419209778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mp; Content Bulleted Text">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8"/>
            <a:ext cx="8740376" cy="672388"/>
          </a:xfrm>
        </p:spPr>
        <p:txBody>
          <a:bodyPr/>
          <a:lstStyle>
            <a:lvl1pPr>
              <a:defRPr sz="4265">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30" y="1247954"/>
            <a:ext cx="8067823" cy="1445524"/>
          </a:xfrm>
        </p:spPr>
        <p:txBody>
          <a:bodyPr/>
          <a:lstStyle>
            <a:lvl1pPr>
              <a:defRPr sz="1912">
                <a:gradFill>
                  <a:gsLst>
                    <a:gs pos="1250">
                      <a:schemeClr val="tx1"/>
                    </a:gs>
                    <a:gs pos="100000">
                      <a:schemeClr val="tx1"/>
                    </a:gs>
                  </a:gsLst>
                  <a:lin ang="5400000" scaled="0"/>
                </a:gradFill>
                <a:latin typeface="+mn-lt"/>
              </a:defRPr>
            </a:lvl1pPr>
            <a:lvl2pPr>
              <a:defRPr sz="1765"/>
            </a:lvl2pPr>
            <a:lvl3pPr>
              <a:defRPr sz="1471"/>
            </a:lvl3pPr>
            <a:lvl4pPr>
              <a:defRPr sz="1324"/>
            </a:lvl4pPr>
            <a:lvl5pPr>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1785440"/>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2">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7"/>
            <a:ext cx="8740376" cy="1344803"/>
          </a:xfrm>
        </p:spPr>
        <p:txBody>
          <a:bodyPr/>
          <a:lstStyle>
            <a:lvl1pPr>
              <a:defRPr sz="4265">
                <a:gradFill>
                  <a:gsLst>
                    <a:gs pos="56637">
                      <a:schemeClr val="tx1"/>
                    </a:gs>
                    <a:gs pos="33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29" y="1909852"/>
            <a:ext cx="5378549" cy="429092"/>
          </a:xfrm>
        </p:spPr>
        <p:txBody>
          <a:bodyPr/>
          <a:lstStyle>
            <a:lvl1pPr marL="0" indent="0">
              <a:buNone/>
              <a:defRPr sz="1765">
                <a:gradFill>
                  <a:gsLst>
                    <a:gs pos="1250">
                      <a:schemeClr val="tx1"/>
                    </a:gs>
                    <a:gs pos="100000">
                      <a:schemeClr val="tx1"/>
                    </a:gs>
                  </a:gsLst>
                  <a:lin ang="5400000" scaled="0"/>
                </a:gradFill>
                <a:latin typeface="+mn-lt"/>
              </a:defRPr>
            </a:lvl1pPr>
            <a:lvl2pPr>
              <a:defRPr sz="1765"/>
            </a:lvl2pPr>
            <a:lvl3pPr>
              <a:defRPr sz="1765"/>
            </a:lvl3pPr>
            <a:lvl4pPr>
              <a:defRPr sz="1765"/>
            </a:lvl4pPr>
            <a:lvl5pPr>
              <a:defRPr sz="1765"/>
            </a:lvl5pPr>
          </a:lstStyle>
          <a:p>
            <a:pPr lvl="0"/>
            <a:r>
              <a:rPr lang="en-US"/>
              <a:t>Click to edit Master text styles</a:t>
            </a:r>
          </a:p>
        </p:txBody>
      </p:sp>
    </p:spTree>
    <p:extLst>
      <p:ext uri="{BB962C8B-B14F-4D97-AF65-F5344CB8AC3E}">
        <p14:creationId xmlns:p14="http://schemas.microsoft.com/office/powerpoint/2010/main" val="390779994"/>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amp; Content Bulleted Text">
    <p:bg bwMode="lt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8"/>
            <a:ext cx="8740376" cy="672388"/>
          </a:xfrm>
        </p:spPr>
        <p:txBody>
          <a:bodyPr/>
          <a:lstStyle>
            <a:lvl1pPr>
              <a:defRPr sz="4265">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30" y="1247954"/>
            <a:ext cx="8067823" cy="1445524"/>
          </a:xfrm>
        </p:spPr>
        <p:txBody>
          <a:bodyPr/>
          <a:lstStyle>
            <a:lvl1pPr>
              <a:defRPr sz="1912">
                <a:gradFill>
                  <a:gsLst>
                    <a:gs pos="1250">
                      <a:schemeClr val="tx1"/>
                    </a:gs>
                    <a:gs pos="100000">
                      <a:schemeClr val="tx1"/>
                    </a:gs>
                  </a:gsLst>
                  <a:lin ang="5400000" scaled="0"/>
                </a:gradFill>
                <a:latin typeface="+mn-lt"/>
              </a:defRPr>
            </a:lvl1pPr>
            <a:lvl2pPr>
              <a:defRPr sz="1765"/>
            </a:lvl2pPr>
            <a:lvl3pPr>
              <a:defRPr sz="1471"/>
            </a:lvl3pPr>
            <a:lvl4pPr>
              <a:defRPr sz="1324"/>
            </a:lvl4pPr>
            <a:lvl5pPr>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6275048"/>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mp; Content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
        <p:nvSpPr>
          <p:cNvPr id="4" name="Content Placeholder 3"/>
          <p:cNvSpPr>
            <a:spLocks noGrp="1"/>
          </p:cNvSpPr>
          <p:nvPr>
            <p:ph sz="quarter" idx="10"/>
          </p:nvPr>
        </p:nvSpPr>
        <p:spPr>
          <a:xfrm>
            <a:off x="201929" y="1247936"/>
            <a:ext cx="6723186" cy="673454"/>
          </a:xfrm>
        </p:spPr>
        <p:txBody>
          <a:bodyPr/>
          <a:lstStyle>
            <a:lvl1pPr marL="0" indent="0">
              <a:buNone/>
              <a:defRPr sz="3529"/>
            </a:lvl1pPr>
            <a:lvl2pPr>
              <a:defRPr sz="2647"/>
            </a:lvl2pPr>
            <a:lvl3pPr>
              <a:defRPr sz="2647"/>
            </a:lvl3pPr>
            <a:lvl4pPr>
              <a:defRPr sz="2647"/>
            </a:lvl4pPr>
            <a:lvl5pPr>
              <a:defRPr sz="2647"/>
            </a:lvl5pPr>
          </a:lstStyle>
          <a:p>
            <a:pPr lvl="0"/>
            <a:r>
              <a:rPr lang="en-US" dirty="0"/>
              <a:t>Click to edit Master text styles</a:t>
            </a:r>
          </a:p>
        </p:txBody>
      </p:sp>
    </p:spTree>
    <p:extLst>
      <p:ext uri="{BB962C8B-B14F-4D97-AF65-F5344CB8AC3E}">
        <p14:creationId xmlns:p14="http://schemas.microsoft.com/office/powerpoint/2010/main" val="1722980813"/>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amp; Content Teal">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
        <p:nvSpPr>
          <p:cNvPr id="4" name="Content Placeholder 3"/>
          <p:cNvSpPr>
            <a:spLocks noGrp="1"/>
          </p:cNvSpPr>
          <p:nvPr>
            <p:ph sz="quarter" idx="10"/>
          </p:nvPr>
        </p:nvSpPr>
        <p:spPr>
          <a:xfrm>
            <a:off x="201929" y="1247936"/>
            <a:ext cx="6723186" cy="673454"/>
          </a:xfrm>
        </p:spPr>
        <p:txBody>
          <a:bodyPr/>
          <a:lstStyle>
            <a:lvl1pPr marL="0" indent="0">
              <a:buNone/>
              <a:defRPr sz="3529"/>
            </a:lvl1pPr>
            <a:lvl2pPr>
              <a:defRPr sz="2647"/>
            </a:lvl2pPr>
            <a:lvl3pPr>
              <a:defRPr sz="2647"/>
            </a:lvl3pPr>
            <a:lvl4pPr>
              <a:defRPr sz="2647"/>
            </a:lvl4pPr>
            <a:lvl5pPr>
              <a:defRPr sz="2647"/>
            </a:lvl5pPr>
          </a:lstStyle>
          <a:p>
            <a:pPr lvl="0"/>
            <a:r>
              <a:rPr lang="en-US" dirty="0"/>
              <a:t>Click to edit Master text styles</a:t>
            </a:r>
          </a:p>
        </p:txBody>
      </p:sp>
    </p:spTree>
    <p:extLst>
      <p:ext uri="{BB962C8B-B14F-4D97-AF65-F5344CB8AC3E}">
        <p14:creationId xmlns:p14="http://schemas.microsoft.com/office/powerpoint/2010/main" val="361682397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6" y="218326"/>
            <a:ext cx="6723420" cy="4034459"/>
          </a:xfrm>
        </p:spPr>
        <p:txBody>
          <a:bodyPr/>
          <a:lstStyle>
            <a:lvl1pPr>
              <a:defRPr sz="3529"/>
            </a:lvl1pPr>
          </a:lstStyle>
          <a:p>
            <a:r>
              <a:rPr lang="en-US" dirty="0"/>
              <a:t>Click to edit Master title style</a:t>
            </a:r>
          </a:p>
        </p:txBody>
      </p:sp>
    </p:spTree>
    <p:extLst>
      <p:ext uri="{BB962C8B-B14F-4D97-AF65-F5344CB8AC3E}">
        <p14:creationId xmlns:p14="http://schemas.microsoft.com/office/powerpoint/2010/main" val="2669643671"/>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le &amp; Content Bulleted Text Light">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8"/>
            <a:ext cx="8740376" cy="672388"/>
          </a:xfrm>
        </p:spPr>
        <p:txBody>
          <a:bodyPr/>
          <a:lstStyle>
            <a:lvl1pPr>
              <a:defRPr sz="4265">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30" y="1247954"/>
            <a:ext cx="8067823" cy="1445524"/>
          </a:xfrm>
        </p:spPr>
        <p:txBody>
          <a:bodyPr/>
          <a:lstStyle>
            <a:lvl1pPr>
              <a:defRPr sz="1912">
                <a:gradFill>
                  <a:gsLst>
                    <a:gs pos="1250">
                      <a:schemeClr val="tx1"/>
                    </a:gs>
                    <a:gs pos="100000">
                      <a:schemeClr val="tx1"/>
                    </a:gs>
                  </a:gsLst>
                  <a:lin ang="5400000" scaled="0"/>
                </a:gradFill>
                <a:latin typeface="+mn-lt"/>
              </a:defRPr>
            </a:lvl1pPr>
            <a:lvl2pPr>
              <a:defRPr sz="1765"/>
            </a:lvl2pPr>
            <a:lvl3pPr>
              <a:defRPr sz="1471"/>
            </a:lvl3pPr>
            <a:lvl4pPr>
              <a:defRPr sz="1324"/>
            </a:lvl4pPr>
            <a:lvl5pPr>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463015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30" y="889767"/>
            <a:ext cx="7394337" cy="2023491"/>
          </a:xfrm>
          <a:noFill/>
        </p:spPr>
        <p:txBody>
          <a:bodyPr tIns="91440" bIns="91440" anchor="t" anchorCtr="0"/>
          <a:lstStyle>
            <a:lvl1pPr>
              <a:defRPr sz="5294" spc="-74" baseline="0">
                <a:gradFill>
                  <a:gsLst>
                    <a:gs pos="5833">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01930" y="2907953"/>
            <a:ext cx="7395505" cy="1345411"/>
          </a:xfrm>
          <a:noFill/>
        </p:spPr>
        <p:txBody>
          <a:bodyPr lIns="182880" tIns="146304" rIns="182880" bIns="146304">
            <a:noAutofit/>
          </a:bodyPr>
          <a:lstStyle>
            <a:lvl1pPr marL="0" indent="0">
              <a:spcBef>
                <a:spcPts val="0"/>
              </a:spcBef>
              <a:buNone/>
              <a:defRPr sz="2647" spc="0" baseline="0">
                <a:gradFill>
                  <a:gsLst>
                    <a:gs pos="5833">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5055346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30" y="889767"/>
            <a:ext cx="7394337" cy="2023491"/>
          </a:xfrm>
          <a:noFill/>
        </p:spPr>
        <p:txBody>
          <a:bodyPr tIns="91440" bIns="91440" anchor="t" anchorCtr="0"/>
          <a:lstStyle>
            <a:lvl1pPr>
              <a:defRPr sz="5294" spc="-74" baseline="0">
                <a:gradFill>
                  <a:gsLst>
                    <a:gs pos="5833">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23099544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863187016"/>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Arial" pitchFamily="34" charset="0"/>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Arial" pitchFamily="34" charset="0"/>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Arial" pitchFamily="34" charset="0"/>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Arial" pitchFamily="34" charset="0"/>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7"/>
            <a:ext cx="9144001" cy="464344"/>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2721" spc="-38"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16020090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058665"/>
            <a:ext cx="8382000" cy="1861535"/>
          </a:xfrm>
        </p:spPr>
        <p:txBody>
          <a:bodyPr/>
          <a:lstStyle>
            <a:lvl1pPr>
              <a:lnSpc>
                <a:spcPct val="90000"/>
              </a:lnSpc>
              <a:buSzPct val="100000"/>
              <a:buFont typeface="Arial" pitchFamily="34" charset="0"/>
              <a:buChar char="•"/>
              <a:defRPr>
                <a:solidFill>
                  <a:schemeClr val="bg1">
                    <a:lumMod val="75000"/>
                  </a:schemeClr>
                </a:solidFill>
              </a:defRPr>
            </a:lvl1pPr>
            <a:lvl2pPr algn="l" defTabSz="680241" rtl="0" eaLnBrk="1" latinLnBrk="0" hangingPunct="1">
              <a:lnSpc>
                <a:spcPct val="90000"/>
              </a:lnSpc>
              <a:spcBef>
                <a:spcPct val="20000"/>
              </a:spcBef>
              <a:buClr>
                <a:srgbClr val="777777"/>
              </a:buClr>
              <a:buSzPct val="100000"/>
              <a:buFont typeface="Segoe" pitchFamily="34" charset="0"/>
              <a:buChar char="−"/>
              <a:defRPr lang="en-US" sz="2100" kern="1200" dirty="0" smtClean="0">
                <a:solidFill>
                  <a:schemeClr val="bg1">
                    <a:lumMod val="75000"/>
                  </a:schemeClr>
                </a:solidFill>
                <a:latin typeface="+mn-lt"/>
                <a:ea typeface="+mn-ea"/>
                <a:cs typeface="+mn-cs"/>
              </a:defRPr>
            </a:lvl2pPr>
            <a:lvl3pPr algn="l" defTabSz="680241" rtl="0" eaLnBrk="1" latinLnBrk="0" hangingPunct="1">
              <a:lnSpc>
                <a:spcPct val="90000"/>
              </a:lnSpc>
              <a:spcBef>
                <a:spcPct val="20000"/>
              </a:spcBef>
              <a:buClr>
                <a:srgbClr val="777777"/>
              </a:buClr>
              <a:buSzPct val="100000"/>
              <a:buFont typeface="Segoe" pitchFamily="34" charset="0"/>
              <a:buChar char="−"/>
              <a:defRPr lang="en-US" sz="1800" kern="1200" dirty="0" smtClean="0">
                <a:solidFill>
                  <a:schemeClr val="bg1">
                    <a:lumMod val="75000"/>
                  </a:schemeClr>
                </a:solidFill>
                <a:latin typeface="+mn-lt"/>
                <a:ea typeface="+mn-ea"/>
                <a:cs typeface="+mn-cs"/>
              </a:defRPr>
            </a:lvl3pPr>
            <a:lvl4pPr algn="l" defTabSz="680241" rtl="0" eaLnBrk="1" latinLnBrk="0" hangingPunct="1">
              <a:lnSpc>
                <a:spcPct val="90000"/>
              </a:lnSpc>
              <a:spcBef>
                <a:spcPct val="20000"/>
              </a:spcBef>
              <a:buClr>
                <a:srgbClr val="777777"/>
              </a:buClr>
              <a:buSzPct val="100000"/>
              <a:buFont typeface="Segoe" pitchFamily="34" charset="0"/>
              <a:buChar char="−"/>
              <a:defRPr lang="en-US" sz="1800" kern="1200" dirty="0" smtClean="0">
                <a:solidFill>
                  <a:schemeClr val="bg1">
                    <a:lumMod val="75000"/>
                  </a:schemeClr>
                </a:solidFill>
                <a:latin typeface="+mn-lt"/>
                <a:ea typeface="+mn-ea"/>
                <a:cs typeface="+mn-cs"/>
              </a:defRPr>
            </a:lvl4pPr>
            <a:lvl5pPr algn="l" defTabSz="680241" rtl="0" eaLnBrk="1" latinLnBrk="0" hangingPunct="1">
              <a:lnSpc>
                <a:spcPct val="90000"/>
              </a:lnSpc>
              <a:spcBef>
                <a:spcPct val="20000"/>
              </a:spcBef>
              <a:buClr>
                <a:srgbClr val="777777"/>
              </a:buClr>
              <a:buSzPct val="100000"/>
              <a:buFont typeface="Segoe" pitchFamily="34" charset="0"/>
              <a:buChar char="−"/>
              <a:defRPr lang="en-US" sz="1800" kern="1200" dirty="0">
                <a:solidFill>
                  <a:schemeClr val="bg1">
                    <a:lumMod val="7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88370387"/>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Title Slide_Option 2">
    <p:bg>
      <p:bgRef idx="1001">
        <a:schemeClr val="bg2"/>
      </p:bgRef>
    </p:bg>
    <p:spTree>
      <p:nvGrpSpPr>
        <p:cNvPr id="1" name=""/>
        <p:cNvGrpSpPr/>
        <p:nvPr/>
      </p:nvGrpSpPr>
      <p:grpSpPr>
        <a:xfrm>
          <a:off x="0" y="0"/>
          <a:ext cx="0" cy="0"/>
          <a:chOff x="0" y="0"/>
          <a:chExt cx="0" cy="0"/>
        </a:xfrm>
      </p:grpSpPr>
      <p:sp>
        <p:nvSpPr>
          <p:cNvPr id="8" name="Freeform 6"/>
          <p:cNvSpPr>
            <a:spLocks noChangeAspect="1" noEditPoints="1"/>
          </p:cNvSpPr>
          <p:nvPr userDrawn="1"/>
        </p:nvSpPr>
        <p:spPr bwMode="auto">
          <a:xfrm>
            <a:off x="467" y="0"/>
            <a:ext cx="9143533" cy="5146129"/>
          </a:xfrm>
          <a:custGeom>
            <a:avLst/>
            <a:gdLst>
              <a:gd name="T0" fmla="*/ 0 w 3917"/>
              <a:gd name="T1" fmla="*/ 0 h 2204"/>
              <a:gd name="T2" fmla="*/ 0 w 3917"/>
              <a:gd name="T3" fmla="*/ 2204 h 2204"/>
              <a:gd name="T4" fmla="*/ 3917 w 3917"/>
              <a:gd name="T5" fmla="*/ 2204 h 2204"/>
              <a:gd name="T6" fmla="*/ 3917 w 3917"/>
              <a:gd name="T7" fmla="*/ 0 h 2204"/>
              <a:gd name="T8" fmla="*/ 0 w 3917"/>
              <a:gd name="T9" fmla="*/ 0 h 2204"/>
              <a:gd name="T10" fmla="*/ 1698 w 3917"/>
              <a:gd name="T11" fmla="*/ 1674 h 2204"/>
              <a:gd name="T12" fmla="*/ 87 w 3917"/>
              <a:gd name="T13" fmla="*/ 1907 h 2204"/>
              <a:gd name="T14" fmla="*/ 88 w 3917"/>
              <a:gd name="T15" fmla="*/ 297 h 2204"/>
              <a:gd name="T16" fmla="*/ 1698 w 3917"/>
              <a:gd name="T17" fmla="*/ 518 h 2204"/>
              <a:gd name="T18" fmla="*/ 1698 w 3917"/>
              <a:gd name="T19" fmla="*/ 1674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7" h="2204">
                <a:moveTo>
                  <a:pt x="0" y="0"/>
                </a:moveTo>
                <a:cubicBezTo>
                  <a:pt x="0" y="2204"/>
                  <a:pt x="0" y="2204"/>
                  <a:pt x="0" y="2204"/>
                </a:cubicBezTo>
                <a:cubicBezTo>
                  <a:pt x="3917" y="2204"/>
                  <a:pt x="3917" y="2204"/>
                  <a:pt x="3917" y="2204"/>
                </a:cubicBezTo>
                <a:cubicBezTo>
                  <a:pt x="3917" y="0"/>
                  <a:pt x="3917" y="0"/>
                  <a:pt x="3917" y="0"/>
                </a:cubicBezTo>
                <a:lnTo>
                  <a:pt x="0" y="0"/>
                </a:lnTo>
                <a:close/>
                <a:moveTo>
                  <a:pt x="1698" y="1674"/>
                </a:moveTo>
                <a:cubicBezTo>
                  <a:pt x="87" y="1907"/>
                  <a:pt x="87" y="1907"/>
                  <a:pt x="87" y="1907"/>
                </a:cubicBezTo>
                <a:cubicBezTo>
                  <a:pt x="89" y="1376"/>
                  <a:pt x="86" y="828"/>
                  <a:pt x="88" y="297"/>
                </a:cubicBezTo>
                <a:cubicBezTo>
                  <a:pt x="1698" y="518"/>
                  <a:pt x="1698" y="518"/>
                  <a:pt x="1698" y="518"/>
                </a:cubicBezTo>
                <a:cubicBezTo>
                  <a:pt x="1700" y="902"/>
                  <a:pt x="1696" y="1291"/>
                  <a:pt x="1698" y="1674"/>
                </a:cubicBez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32" tIns="33616" rIns="67232" bIns="33616" numCol="1" anchor="t" anchorCtr="0" compatLnSpc="1">
            <a:prstTxWarp prst="textNoShape">
              <a:avLst/>
            </a:prstTxWarp>
          </a:bodyPr>
          <a:lstStyle/>
          <a:p>
            <a:pPr defTabSz="685669"/>
            <a:endParaRPr lang="en-US" sz="1324">
              <a:solidFill>
                <a:srgbClr val="EFEFEF"/>
              </a:solidFill>
            </a:endParaRPr>
          </a:p>
        </p:txBody>
      </p:sp>
      <p:sp>
        <p:nvSpPr>
          <p:cNvPr id="2" name="Title 1"/>
          <p:cNvSpPr>
            <a:spLocks noGrp="1"/>
          </p:cNvSpPr>
          <p:nvPr>
            <p:ph type="title" hasCustomPrompt="1"/>
          </p:nvPr>
        </p:nvSpPr>
        <p:spPr>
          <a:xfrm>
            <a:off x="4235841" y="890715"/>
            <a:ext cx="4706230" cy="1651093"/>
          </a:xfrm>
        </p:spPr>
        <p:txBody>
          <a:bodyPr wrap="square" anchor="t" anchorCtr="0">
            <a:spAutoFit/>
          </a:bodyPr>
          <a:lstStyle>
            <a:lvl1pPr>
              <a:defRPr sz="5294" spc="-113" baseline="0">
                <a:gradFill>
                  <a:gsLst>
                    <a:gs pos="22083">
                      <a:schemeClr val="tx1"/>
                    </a:gs>
                    <a:gs pos="42000">
                      <a:schemeClr val="tx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4235841" y="2907957"/>
            <a:ext cx="4706230" cy="510524"/>
          </a:xfrm>
        </p:spPr>
        <p:txBody>
          <a:bodyPr wrap="square">
            <a:spAutoFit/>
          </a:bodyPr>
          <a:lstStyle>
            <a:lvl1pPr marL="0" indent="0">
              <a:spcBef>
                <a:spcPts val="0"/>
              </a:spcBef>
              <a:buNone/>
              <a:defRPr sz="2353" spc="-52" baseline="0">
                <a:gradFill>
                  <a:gsLst>
                    <a:gs pos="22083">
                      <a:schemeClr val="tx1"/>
                    </a:gs>
                    <a:gs pos="42000">
                      <a:schemeClr val="tx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6353082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pos="173">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01929" y="890716"/>
            <a:ext cx="8363938" cy="1570708"/>
          </a:xfrm>
          <a:prstGeom prst="rect">
            <a:avLst/>
          </a:prstGeom>
        </p:spPr>
        <p:txBody>
          <a:bodyPr>
            <a:spAutoFit/>
          </a:bodyPr>
          <a:lstStyle>
            <a:lvl1pPr marL="0" indent="0">
              <a:spcBef>
                <a:spcPts val="1800"/>
              </a:spcBef>
              <a:buNone/>
              <a:defRPr sz="2941">
                <a:gradFill>
                  <a:gsLst>
                    <a:gs pos="100000">
                      <a:schemeClr val="tx2"/>
                    </a:gs>
                    <a:gs pos="0">
                      <a:schemeClr val="tx2"/>
                    </a:gs>
                  </a:gsLst>
                  <a:lin ang="5400000" scaled="0"/>
                </a:gradFill>
                <a:latin typeface="+mj-lt"/>
              </a:defRPr>
            </a:lvl1pPr>
            <a:lvl2pPr marL="0" indent="0">
              <a:buNone/>
              <a:defRPr sz="1471" spc="-38" baseline="0">
                <a:gradFill>
                  <a:gsLst>
                    <a:gs pos="100000">
                      <a:schemeClr val="tx1"/>
                    </a:gs>
                    <a:gs pos="6000">
                      <a:schemeClr val="tx1"/>
                    </a:gs>
                  </a:gsLst>
                  <a:lin ang="5400000" scaled="0"/>
                </a:gradFill>
              </a:defRPr>
            </a:lvl2pPr>
            <a:lvl3pPr marL="173850" indent="0">
              <a:buNone/>
              <a:defRPr sz="1471" spc="-38" baseline="0">
                <a:gradFill>
                  <a:gsLst>
                    <a:gs pos="100000">
                      <a:schemeClr val="tx1"/>
                    </a:gs>
                    <a:gs pos="6000">
                      <a:schemeClr val="tx1"/>
                    </a:gs>
                  </a:gsLst>
                  <a:lin ang="5400000" scaled="0"/>
                </a:gradFill>
              </a:defRPr>
            </a:lvl3pPr>
            <a:lvl4pPr marL="342937" indent="0">
              <a:buNone/>
              <a:defRPr sz="1324" spc="-38" baseline="0">
                <a:gradFill>
                  <a:gsLst>
                    <a:gs pos="100000">
                      <a:schemeClr val="tx1"/>
                    </a:gs>
                    <a:gs pos="6000">
                      <a:schemeClr val="tx1"/>
                    </a:gs>
                  </a:gsLst>
                  <a:lin ang="5400000" scaled="0"/>
                </a:gradFill>
              </a:defRPr>
            </a:lvl4pPr>
            <a:lvl5pPr marL="520359" indent="0">
              <a:buNone/>
              <a:defRPr sz="1324" spc="-38" baseline="0">
                <a:gradFill>
                  <a:gsLst>
                    <a:gs pos="100000">
                      <a:schemeClr val="tx1"/>
                    </a:gs>
                    <a:gs pos="600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201929" y="214786"/>
            <a:ext cx="8363938" cy="734625"/>
          </a:xfrm>
        </p:spPr>
        <p:txBody>
          <a:bodyPr>
            <a:spAutoFit/>
          </a:bodyPr>
          <a:lstStyle/>
          <a:p>
            <a:r>
              <a:rPr lang="en-US" dirty="0"/>
              <a:t>Click to edit master title style</a:t>
            </a:r>
          </a:p>
        </p:txBody>
      </p:sp>
    </p:spTree>
    <p:extLst>
      <p:ext uri="{BB962C8B-B14F-4D97-AF65-F5344CB8AC3E}">
        <p14:creationId xmlns:p14="http://schemas.microsoft.com/office/powerpoint/2010/main" val="391287685"/>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Teal">
    <p:bg bwMode="gray">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591957"/>
          </a:xfrm>
        </p:spPr>
        <p:txBody>
          <a:bodyPr/>
          <a:lstStyle>
            <a:lvl1pPr marL="0" indent="0">
              <a:buNone/>
              <a:defRPr/>
            </a:lvl1pPr>
          </a:lstStyle>
          <a:p>
            <a:endParaRPr lang="en-US"/>
          </a:p>
        </p:txBody>
      </p:sp>
      <p:sp>
        <p:nvSpPr>
          <p:cNvPr id="9" name="Title 1"/>
          <p:cNvSpPr>
            <a:spLocks noGrp="1"/>
          </p:cNvSpPr>
          <p:nvPr>
            <p:ph type="title" hasCustomPrompt="1"/>
          </p:nvPr>
        </p:nvSpPr>
        <p:spPr>
          <a:xfrm>
            <a:off x="201977" y="218301"/>
            <a:ext cx="4033864" cy="1344828"/>
          </a:xfrm>
          <a:noFill/>
        </p:spPr>
        <p:txBody>
          <a:bodyPr lIns="182880" tIns="146304" rIns="182880" bIns="146304" anchor="t" anchorCtr="0"/>
          <a:lstStyle>
            <a:lvl1pPr>
              <a:defRPr sz="3529" spc="-74" baseline="0">
                <a:gradFill>
                  <a:gsLst>
                    <a:gs pos="46903">
                      <a:srgbClr val="FFFFFF"/>
                    </a:gs>
                    <a:gs pos="83000">
                      <a:srgbClr val="FFFFFF"/>
                    </a:gs>
                  </a:gsLst>
                  <a:lin ang="5400000" scaled="1"/>
                </a:gradFill>
              </a:defRPr>
            </a:lvl1pPr>
          </a:lstStyle>
          <a:p>
            <a:r>
              <a:rPr lang="en-US" dirty="0"/>
              <a:t>Presentation title</a:t>
            </a:r>
          </a:p>
        </p:txBody>
      </p:sp>
    </p:spTree>
    <p:extLst>
      <p:ext uri="{BB962C8B-B14F-4D97-AF65-F5344CB8AC3E}">
        <p14:creationId xmlns:p14="http://schemas.microsoft.com/office/powerpoint/2010/main" val="27354709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mp; Photo Teal">
    <p:bg bwMode="ltGray">
      <p:bgPr>
        <a:solidFill>
          <a:schemeClr val="bg2"/>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591957"/>
          </a:xfrm>
        </p:spPr>
        <p:txBody>
          <a:bodyPr/>
          <a:lstStyle/>
          <a:p>
            <a:endParaRPr lang="en-US" dirty="0"/>
          </a:p>
        </p:txBody>
      </p:sp>
      <p:sp>
        <p:nvSpPr>
          <p:cNvPr id="2" name="Title 1"/>
          <p:cNvSpPr>
            <a:spLocks noGrp="1"/>
          </p:cNvSpPr>
          <p:nvPr>
            <p:ph type="title"/>
          </p:nvPr>
        </p:nvSpPr>
        <p:spPr>
          <a:xfrm>
            <a:off x="201696" y="890715"/>
            <a:ext cx="3361827" cy="3362070"/>
          </a:xfrm>
        </p:spPr>
        <p:txBody>
          <a:bodyPr/>
          <a:lstStyle>
            <a:lvl1pPr>
              <a:defRPr sz="3529"/>
            </a:lvl1pPr>
          </a:lstStyle>
          <a:p>
            <a:r>
              <a:rPr lang="en-US" dirty="0"/>
              <a:t>Click to edit Master title style</a:t>
            </a:r>
          </a:p>
        </p:txBody>
      </p:sp>
    </p:spTree>
    <p:extLst>
      <p:ext uri="{BB962C8B-B14F-4D97-AF65-F5344CB8AC3E}">
        <p14:creationId xmlns:p14="http://schemas.microsoft.com/office/powerpoint/2010/main" val="364596971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Teal">
    <p:bg bwMode="ltGray">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234667"/>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nly">
    <p:bg bwMode="gray">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38126182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mall Title Only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Tree>
    <p:extLst>
      <p:ext uri="{BB962C8B-B14F-4D97-AF65-F5344CB8AC3E}">
        <p14:creationId xmlns:p14="http://schemas.microsoft.com/office/powerpoint/2010/main" val="2386059865"/>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ection Title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94588" y="1294149"/>
            <a:ext cx="2554825" cy="2555203"/>
          </a:xfrm>
        </p:spPr>
        <p:txBody>
          <a:bodyPr/>
          <a:lstStyle>
            <a:lvl1pPr>
              <a:defRPr/>
            </a:lvl1pPr>
          </a:lstStyle>
          <a:p>
            <a:r>
              <a:rPr lang="en-US" dirty="0"/>
              <a:t>Click to edit Master title style </a:t>
            </a:r>
          </a:p>
        </p:txBody>
      </p:sp>
      <p:sp>
        <p:nvSpPr>
          <p:cNvPr id="3" name="Rectangle 2"/>
          <p:cNvSpPr/>
          <p:nvPr userDrawn="1"/>
        </p:nvSpPr>
        <p:spPr bwMode="auto">
          <a:xfrm>
            <a:off x="2891204" y="890715"/>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5849413" y="3849351"/>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p:cNvSpPr/>
          <p:nvPr userDrawn="1"/>
        </p:nvSpPr>
        <p:spPr bwMode="auto">
          <a:xfrm>
            <a:off x="2891204" y="3849351"/>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userDrawn="1"/>
        </p:nvSpPr>
        <p:spPr bwMode="auto">
          <a:xfrm>
            <a:off x="5849413" y="890715"/>
            <a:ext cx="403384" cy="40343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680279588"/>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mp; 8 Categories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
        <p:nvSpPr>
          <p:cNvPr id="22" name="Text Placeholder 26"/>
          <p:cNvSpPr>
            <a:spLocks noGrp="1"/>
          </p:cNvSpPr>
          <p:nvPr>
            <p:ph type="body" sz="quarter" idx="38" hasCustomPrompt="1"/>
          </p:nvPr>
        </p:nvSpPr>
        <p:spPr>
          <a:xfrm>
            <a:off x="205386" y="3042202"/>
            <a:ext cx="2016956" cy="1883017"/>
          </a:xfrm>
          <a:prstGeom prst="rect">
            <a:avLst/>
          </a:prstGeom>
          <a:solidFill>
            <a:schemeClr val="accent3">
              <a:lumMod val="50000"/>
            </a:schemeClr>
          </a:solidFill>
        </p:spPr>
        <p:txBody>
          <a:bodyPr lIns="182880" tIns="146304" rIns="182880" bIns="146304">
            <a:noAutofit/>
          </a:bodyPr>
          <a:lstStyle>
            <a:lvl1pPr marL="0" indent="0">
              <a:lnSpc>
                <a:spcPct val="90000"/>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3" name="Text Placeholder 26"/>
          <p:cNvSpPr>
            <a:spLocks noGrp="1"/>
          </p:cNvSpPr>
          <p:nvPr>
            <p:ph type="body" sz="quarter" idx="39" hasCustomPrompt="1"/>
          </p:nvPr>
        </p:nvSpPr>
        <p:spPr>
          <a:xfrm>
            <a:off x="2312110" y="3042203"/>
            <a:ext cx="2016746" cy="1882997"/>
          </a:xfrm>
          <a:prstGeom prst="rect">
            <a:avLst/>
          </a:prstGeom>
          <a:solidFill>
            <a:schemeClr val="accent3">
              <a:lumMod val="50000"/>
            </a:schemeClr>
          </a:solidFill>
        </p:spPr>
        <p:txBody>
          <a:bodyPr lIns="182880" tIns="146304" rIns="182880" bIns="146304">
            <a:noAutofit/>
          </a:bodyPr>
          <a:lstStyle>
            <a:lvl1pPr marL="0" indent="0">
              <a:lnSpc>
                <a:spcPts val="1059"/>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4" name="Text Placeholder 26"/>
          <p:cNvSpPr>
            <a:spLocks noGrp="1"/>
          </p:cNvSpPr>
          <p:nvPr>
            <p:ph type="body" sz="quarter" idx="41" hasCustomPrompt="1"/>
          </p:nvPr>
        </p:nvSpPr>
        <p:spPr>
          <a:xfrm>
            <a:off x="6525139" y="3042203"/>
            <a:ext cx="2016746" cy="1882997"/>
          </a:xfrm>
          <a:prstGeom prst="rect">
            <a:avLst/>
          </a:prstGeom>
          <a:solidFill>
            <a:schemeClr val="accent3">
              <a:lumMod val="50000"/>
            </a:schemeClr>
          </a:solidFill>
        </p:spPr>
        <p:txBody>
          <a:bodyPr lIns="182880" tIns="146304" rIns="182880" bIns="146304">
            <a:noAutofit/>
          </a:bodyPr>
          <a:lstStyle>
            <a:lvl1pPr marL="0" indent="0">
              <a:lnSpc>
                <a:spcPts val="1059"/>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5" name="Text Placeholder 26"/>
          <p:cNvSpPr>
            <a:spLocks noGrp="1"/>
          </p:cNvSpPr>
          <p:nvPr>
            <p:ph type="body" sz="quarter" idx="42" hasCustomPrompt="1"/>
          </p:nvPr>
        </p:nvSpPr>
        <p:spPr>
          <a:xfrm>
            <a:off x="4418624" y="3042203"/>
            <a:ext cx="2016746" cy="1882997"/>
          </a:xfrm>
          <a:prstGeom prst="rect">
            <a:avLst/>
          </a:prstGeom>
          <a:solidFill>
            <a:schemeClr val="accent3">
              <a:lumMod val="50000"/>
            </a:schemeClr>
          </a:solidFill>
        </p:spPr>
        <p:txBody>
          <a:bodyPr lIns="182880" tIns="146304" rIns="182880" bIns="146304">
            <a:noAutofit/>
          </a:bodyPr>
          <a:lstStyle>
            <a:lvl1pPr marL="0" indent="0">
              <a:lnSpc>
                <a:spcPts val="1059"/>
              </a:lnSpc>
              <a:spcBef>
                <a:spcPts val="0"/>
              </a:spcBef>
              <a:spcAft>
                <a:spcPts val="441"/>
              </a:spcAft>
              <a:buFontTx/>
              <a:buNone/>
              <a:defRPr sz="882" b="0">
                <a:gradFill>
                  <a:gsLst>
                    <a:gs pos="15929">
                      <a:schemeClr val="tx1"/>
                    </a:gs>
                    <a:gs pos="41000">
                      <a:schemeClr val="tx1"/>
                    </a:gs>
                  </a:gsLst>
                  <a:lin ang="5400000" scaled="0"/>
                </a:gradFill>
                <a:latin typeface="+mn-lt"/>
                <a:cs typeface="Segoe Pro"/>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6" name="Text Placeholder 26"/>
          <p:cNvSpPr>
            <a:spLocks noGrp="1"/>
          </p:cNvSpPr>
          <p:nvPr>
            <p:ph type="body" sz="quarter" idx="29" hasCustomPrompt="1"/>
          </p:nvPr>
        </p:nvSpPr>
        <p:spPr>
          <a:xfrm>
            <a:off x="205386" y="937197"/>
            <a:ext cx="201695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7" name="Text Placeholder 26"/>
          <p:cNvSpPr>
            <a:spLocks noGrp="1"/>
          </p:cNvSpPr>
          <p:nvPr>
            <p:ph type="body" sz="quarter" idx="30" hasCustomPrompt="1"/>
          </p:nvPr>
        </p:nvSpPr>
        <p:spPr>
          <a:xfrm>
            <a:off x="2312048" y="937197"/>
            <a:ext cx="201674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8" name="Text Placeholder 26"/>
          <p:cNvSpPr>
            <a:spLocks noGrp="1"/>
          </p:cNvSpPr>
          <p:nvPr>
            <p:ph type="body" sz="quarter" idx="32" hasCustomPrompt="1"/>
          </p:nvPr>
        </p:nvSpPr>
        <p:spPr>
          <a:xfrm>
            <a:off x="4418499" y="937197"/>
            <a:ext cx="201674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
        <p:nvSpPr>
          <p:cNvPr id="29" name="Text Placeholder 26"/>
          <p:cNvSpPr>
            <a:spLocks noGrp="1"/>
          </p:cNvSpPr>
          <p:nvPr>
            <p:ph type="body" sz="quarter" idx="33" hasCustomPrompt="1"/>
          </p:nvPr>
        </p:nvSpPr>
        <p:spPr>
          <a:xfrm>
            <a:off x="6524951" y="937197"/>
            <a:ext cx="2016746" cy="2017242"/>
          </a:xfrm>
          <a:prstGeom prst="rect">
            <a:avLst/>
          </a:prstGeom>
          <a:solidFill>
            <a:schemeClr val="tx1"/>
          </a:solidFill>
        </p:spPr>
        <p:txBody>
          <a:bodyPr lIns="182880" tIns="146304" rIns="182880" bIns="146304">
            <a:noAutofit/>
          </a:bodyPr>
          <a:lstStyle>
            <a:lvl1pPr marL="0" indent="0">
              <a:lnSpc>
                <a:spcPct val="90000"/>
              </a:lnSpc>
              <a:buFontTx/>
              <a:buNone/>
              <a:defRPr sz="1765">
                <a:gradFill>
                  <a:gsLst>
                    <a:gs pos="1770">
                      <a:schemeClr val="bg1"/>
                    </a:gs>
                    <a:gs pos="15929">
                      <a:schemeClr val="bg1"/>
                    </a:gs>
                  </a:gsLst>
                  <a:lin ang="5400000" scaled="0"/>
                </a:gradFill>
                <a:latin typeface="+mj-lt"/>
              </a:defRPr>
            </a:lvl1pPr>
            <a:lvl2pPr marL="252110" indent="0">
              <a:buFontTx/>
              <a:buNone/>
              <a:defRPr/>
            </a:lvl2pPr>
            <a:lvl3pPr marL="420183" indent="0">
              <a:buFontTx/>
              <a:buNone/>
              <a:defRPr/>
            </a:lvl3pPr>
            <a:lvl4pPr marL="588255" indent="0">
              <a:buFontTx/>
              <a:buNone/>
              <a:defRPr/>
            </a:lvl4pPr>
            <a:lvl5pPr marL="756328" indent="0">
              <a:buFontTx/>
              <a:buNone/>
              <a:defRPr/>
            </a:lvl5pPr>
          </a:lstStyle>
          <a:p>
            <a:pPr lvl="0"/>
            <a:r>
              <a:rPr lang="en-US" dirty="0"/>
              <a:t>Click to edit </a:t>
            </a:r>
            <a:br>
              <a:rPr lang="en-US" dirty="0"/>
            </a:br>
            <a:r>
              <a:rPr lang="en-US" dirty="0"/>
              <a:t>Master text styles</a:t>
            </a:r>
          </a:p>
        </p:txBody>
      </p:sp>
    </p:spTree>
    <p:extLst>
      <p:ext uri="{BB962C8B-B14F-4D97-AF65-F5344CB8AC3E}">
        <p14:creationId xmlns:p14="http://schemas.microsoft.com/office/powerpoint/2010/main" val="2712042160"/>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Content 2">
    <p:bg bwMode="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7"/>
            <a:ext cx="8740376" cy="1344803"/>
          </a:xfrm>
        </p:spPr>
        <p:txBody>
          <a:bodyPr/>
          <a:lstStyle>
            <a:lvl1pPr>
              <a:defRPr sz="4265">
                <a:gradFill>
                  <a:gsLst>
                    <a:gs pos="56637">
                      <a:schemeClr val="tx1"/>
                    </a:gs>
                    <a:gs pos="33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29" y="1909852"/>
            <a:ext cx="5378549" cy="429092"/>
          </a:xfrm>
        </p:spPr>
        <p:txBody>
          <a:bodyPr/>
          <a:lstStyle>
            <a:lvl1pPr marL="0" indent="0">
              <a:buNone/>
              <a:defRPr sz="1765">
                <a:gradFill>
                  <a:gsLst>
                    <a:gs pos="1250">
                      <a:schemeClr val="tx1"/>
                    </a:gs>
                    <a:gs pos="100000">
                      <a:schemeClr val="tx1"/>
                    </a:gs>
                  </a:gsLst>
                  <a:lin ang="5400000" scaled="0"/>
                </a:gradFill>
                <a:latin typeface="+mn-lt"/>
              </a:defRPr>
            </a:lvl1pPr>
            <a:lvl2pPr>
              <a:defRPr sz="1765"/>
            </a:lvl2pPr>
            <a:lvl3pPr>
              <a:defRPr sz="1765"/>
            </a:lvl3pPr>
            <a:lvl4pPr>
              <a:defRPr sz="1765"/>
            </a:lvl4pPr>
            <a:lvl5pPr>
              <a:defRPr sz="1765"/>
            </a:lvl5pPr>
          </a:lstStyle>
          <a:p>
            <a:pPr lvl="0"/>
            <a:r>
              <a:rPr lang="en-US"/>
              <a:t>Click to edit Master text styles</a:t>
            </a:r>
          </a:p>
        </p:txBody>
      </p:sp>
    </p:spTree>
    <p:extLst>
      <p:ext uri="{BB962C8B-B14F-4D97-AF65-F5344CB8AC3E}">
        <p14:creationId xmlns:p14="http://schemas.microsoft.com/office/powerpoint/2010/main" val="2879439943"/>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mp; Content Bulleted Text">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8"/>
            <a:ext cx="8740376" cy="672388"/>
          </a:xfrm>
        </p:spPr>
        <p:txBody>
          <a:bodyPr/>
          <a:lstStyle>
            <a:lvl1pPr>
              <a:defRPr sz="4265">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30" y="1247954"/>
            <a:ext cx="8067823" cy="1445524"/>
          </a:xfrm>
        </p:spPr>
        <p:txBody>
          <a:bodyPr/>
          <a:lstStyle>
            <a:lvl1pPr>
              <a:defRPr sz="1912">
                <a:gradFill>
                  <a:gsLst>
                    <a:gs pos="1250">
                      <a:schemeClr val="tx1"/>
                    </a:gs>
                    <a:gs pos="100000">
                      <a:schemeClr val="tx1"/>
                    </a:gs>
                  </a:gsLst>
                  <a:lin ang="5400000" scaled="0"/>
                </a:gradFill>
                <a:latin typeface="+mn-lt"/>
              </a:defRPr>
            </a:lvl1pPr>
            <a:lvl2pPr>
              <a:defRPr sz="1765"/>
            </a:lvl2pPr>
            <a:lvl3pPr>
              <a:defRPr sz="1471"/>
            </a:lvl3pPr>
            <a:lvl4pPr>
              <a:defRPr sz="1324"/>
            </a:lvl4pPr>
            <a:lvl5pPr>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51956001"/>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itle and Content 2">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7"/>
            <a:ext cx="8740376" cy="1344803"/>
          </a:xfrm>
        </p:spPr>
        <p:txBody>
          <a:bodyPr/>
          <a:lstStyle>
            <a:lvl1pPr>
              <a:defRPr sz="4265">
                <a:gradFill>
                  <a:gsLst>
                    <a:gs pos="56637">
                      <a:schemeClr val="tx1"/>
                    </a:gs>
                    <a:gs pos="33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29" y="1909852"/>
            <a:ext cx="5378549" cy="429092"/>
          </a:xfrm>
        </p:spPr>
        <p:txBody>
          <a:bodyPr/>
          <a:lstStyle>
            <a:lvl1pPr marL="0" indent="0">
              <a:buNone/>
              <a:defRPr sz="1765">
                <a:gradFill>
                  <a:gsLst>
                    <a:gs pos="1250">
                      <a:schemeClr val="tx1"/>
                    </a:gs>
                    <a:gs pos="100000">
                      <a:schemeClr val="tx1"/>
                    </a:gs>
                  </a:gsLst>
                  <a:lin ang="5400000" scaled="0"/>
                </a:gradFill>
                <a:latin typeface="+mn-lt"/>
              </a:defRPr>
            </a:lvl1pPr>
            <a:lvl2pPr>
              <a:defRPr sz="1765"/>
            </a:lvl2pPr>
            <a:lvl3pPr>
              <a:defRPr sz="1765"/>
            </a:lvl3pPr>
            <a:lvl4pPr>
              <a:defRPr sz="1765"/>
            </a:lvl4pPr>
            <a:lvl5pPr>
              <a:defRPr sz="1765"/>
            </a:lvl5pPr>
          </a:lstStyle>
          <a:p>
            <a:pPr lvl="0"/>
            <a:r>
              <a:rPr lang="en-US"/>
              <a:t>Click to edit Master text styles</a:t>
            </a:r>
          </a:p>
        </p:txBody>
      </p:sp>
    </p:spTree>
    <p:extLst>
      <p:ext uri="{BB962C8B-B14F-4D97-AF65-F5344CB8AC3E}">
        <p14:creationId xmlns:p14="http://schemas.microsoft.com/office/powerpoint/2010/main" val="2575412538"/>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itle &amp; Content Bulleted Text">
    <p:bg bwMode="lt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5" y="218328"/>
            <a:ext cx="8740376" cy="672388"/>
          </a:xfrm>
        </p:spPr>
        <p:txBody>
          <a:bodyPr/>
          <a:lstStyle>
            <a:lvl1pPr>
              <a:defRPr sz="4265">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01930" y="1247954"/>
            <a:ext cx="8067823" cy="1445524"/>
          </a:xfrm>
        </p:spPr>
        <p:txBody>
          <a:bodyPr/>
          <a:lstStyle>
            <a:lvl1pPr>
              <a:defRPr sz="1912">
                <a:gradFill>
                  <a:gsLst>
                    <a:gs pos="1250">
                      <a:schemeClr val="tx1"/>
                    </a:gs>
                    <a:gs pos="100000">
                      <a:schemeClr val="tx1"/>
                    </a:gs>
                  </a:gsLst>
                  <a:lin ang="5400000" scaled="0"/>
                </a:gradFill>
                <a:latin typeface="+mn-lt"/>
              </a:defRPr>
            </a:lvl1pPr>
            <a:lvl2pPr>
              <a:defRPr sz="1765"/>
            </a:lvl2pPr>
            <a:lvl3pPr>
              <a:defRPr sz="1471"/>
            </a:lvl3pPr>
            <a:lvl4pPr>
              <a:defRPr sz="1324"/>
            </a:lvl4pPr>
            <a:lvl5pPr>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6280767"/>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mp; Content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
        <p:nvSpPr>
          <p:cNvPr id="4" name="Content Placeholder 3"/>
          <p:cNvSpPr>
            <a:spLocks noGrp="1"/>
          </p:cNvSpPr>
          <p:nvPr>
            <p:ph sz="quarter" idx="10"/>
          </p:nvPr>
        </p:nvSpPr>
        <p:spPr>
          <a:xfrm>
            <a:off x="201929" y="1247936"/>
            <a:ext cx="6723186" cy="673454"/>
          </a:xfrm>
        </p:spPr>
        <p:txBody>
          <a:bodyPr/>
          <a:lstStyle>
            <a:lvl1pPr marL="0" indent="0">
              <a:buNone/>
              <a:defRPr sz="3529"/>
            </a:lvl1pPr>
            <a:lvl2pPr>
              <a:defRPr sz="2647"/>
            </a:lvl2pPr>
            <a:lvl3pPr>
              <a:defRPr sz="2647"/>
            </a:lvl3pPr>
            <a:lvl4pPr>
              <a:defRPr sz="2647"/>
            </a:lvl4pPr>
            <a:lvl5pPr>
              <a:defRPr sz="2647"/>
            </a:lvl5pPr>
          </a:lstStyle>
          <a:p>
            <a:pPr lvl="0"/>
            <a:r>
              <a:rPr lang="en-US" dirty="0"/>
              <a:t>Click to edit Master text styles</a:t>
            </a:r>
          </a:p>
        </p:txBody>
      </p:sp>
    </p:spTree>
    <p:extLst>
      <p:ext uri="{BB962C8B-B14F-4D97-AF65-F5344CB8AC3E}">
        <p14:creationId xmlns:p14="http://schemas.microsoft.com/office/powerpoint/2010/main" val="3088377391"/>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amp; Content Teal">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765"/>
            </a:lvl1pPr>
          </a:lstStyle>
          <a:p>
            <a:r>
              <a:rPr lang="en-US" dirty="0"/>
              <a:t>Click to edit Master title style</a:t>
            </a:r>
          </a:p>
        </p:txBody>
      </p:sp>
      <p:sp>
        <p:nvSpPr>
          <p:cNvPr id="4" name="Content Placeholder 3"/>
          <p:cNvSpPr>
            <a:spLocks noGrp="1"/>
          </p:cNvSpPr>
          <p:nvPr>
            <p:ph sz="quarter" idx="10"/>
          </p:nvPr>
        </p:nvSpPr>
        <p:spPr>
          <a:xfrm>
            <a:off x="201929" y="1247936"/>
            <a:ext cx="6723186" cy="673454"/>
          </a:xfrm>
        </p:spPr>
        <p:txBody>
          <a:bodyPr/>
          <a:lstStyle>
            <a:lvl1pPr marL="0" indent="0">
              <a:buNone/>
              <a:defRPr sz="3529"/>
            </a:lvl1pPr>
            <a:lvl2pPr>
              <a:defRPr sz="2647"/>
            </a:lvl2pPr>
            <a:lvl3pPr>
              <a:defRPr sz="2647"/>
            </a:lvl3pPr>
            <a:lvl4pPr>
              <a:defRPr sz="2647"/>
            </a:lvl4pPr>
            <a:lvl5pPr>
              <a:defRPr sz="2647"/>
            </a:lvl5pPr>
          </a:lstStyle>
          <a:p>
            <a:pPr lvl="0"/>
            <a:r>
              <a:rPr lang="en-US" dirty="0"/>
              <a:t>Click to edit Master text styles</a:t>
            </a:r>
          </a:p>
        </p:txBody>
      </p:sp>
    </p:spTree>
    <p:extLst>
      <p:ext uri="{BB962C8B-B14F-4D97-AF65-F5344CB8AC3E}">
        <p14:creationId xmlns:p14="http://schemas.microsoft.com/office/powerpoint/2010/main" val="208313644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Teal">
    <p:bg bwMode="lt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696" y="218326"/>
            <a:ext cx="6723420" cy="4034459"/>
          </a:xfrm>
        </p:spPr>
        <p:txBody>
          <a:bodyPr/>
          <a:lstStyle>
            <a:lvl1pPr>
              <a:defRPr sz="3529"/>
            </a:lvl1pPr>
          </a:lstStyle>
          <a:p>
            <a:r>
              <a:rPr lang="en-US" dirty="0"/>
              <a:t>Click to edit Master title style</a:t>
            </a:r>
          </a:p>
        </p:txBody>
      </p:sp>
    </p:spTree>
    <p:extLst>
      <p:ext uri="{BB962C8B-B14F-4D97-AF65-F5344CB8AC3E}">
        <p14:creationId xmlns:p14="http://schemas.microsoft.com/office/powerpoint/2010/main" val="2884090223"/>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30" y="889767"/>
            <a:ext cx="7394337" cy="2023491"/>
          </a:xfrm>
          <a:noFill/>
        </p:spPr>
        <p:txBody>
          <a:bodyPr tIns="91440" bIns="91440" anchor="t" anchorCtr="0"/>
          <a:lstStyle>
            <a:lvl1pPr>
              <a:defRPr sz="5294" spc="-74" baseline="0">
                <a:gradFill>
                  <a:gsLst>
                    <a:gs pos="5833">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01930" y="2907953"/>
            <a:ext cx="7395505" cy="1345411"/>
          </a:xfrm>
          <a:noFill/>
        </p:spPr>
        <p:txBody>
          <a:bodyPr lIns="182880" tIns="146304" rIns="182880" bIns="146304">
            <a:noAutofit/>
          </a:bodyPr>
          <a:lstStyle>
            <a:lvl1pPr marL="0" indent="0">
              <a:spcBef>
                <a:spcPts val="0"/>
              </a:spcBef>
              <a:buNone/>
              <a:defRPr sz="2647" spc="0" baseline="0">
                <a:gradFill>
                  <a:gsLst>
                    <a:gs pos="5833">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0279305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30" y="889767"/>
            <a:ext cx="7394337" cy="2023491"/>
          </a:xfrm>
          <a:noFill/>
        </p:spPr>
        <p:txBody>
          <a:bodyPr tIns="91440" bIns="91440" anchor="t" anchorCtr="0"/>
          <a:lstStyle>
            <a:lvl1pPr>
              <a:defRPr sz="5294" spc="-74" baseline="0">
                <a:gradFill>
                  <a:gsLst>
                    <a:gs pos="5833">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26201554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404686318"/>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Arial" pitchFamily="34" charset="0"/>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Arial" pitchFamily="34" charset="0"/>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Arial" pitchFamily="34" charset="0"/>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Arial" pitchFamily="34" charset="0"/>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7"/>
            <a:ext cx="9144001" cy="464344"/>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2721" spc="-38"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3216291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Title Slide_Option 2">
    <p:bg>
      <p:bgRef idx="1001">
        <a:schemeClr val="bg2"/>
      </p:bgRef>
    </p:bg>
    <p:spTree>
      <p:nvGrpSpPr>
        <p:cNvPr id="1" name=""/>
        <p:cNvGrpSpPr/>
        <p:nvPr/>
      </p:nvGrpSpPr>
      <p:grpSpPr>
        <a:xfrm>
          <a:off x="0" y="0"/>
          <a:ext cx="0" cy="0"/>
          <a:chOff x="0" y="0"/>
          <a:chExt cx="0" cy="0"/>
        </a:xfrm>
      </p:grpSpPr>
      <p:sp>
        <p:nvSpPr>
          <p:cNvPr id="8" name="Freeform 6"/>
          <p:cNvSpPr>
            <a:spLocks noChangeAspect="1" noEditPoints="1"/>
          </p:cNvSpPr>
          <p:nvPr userDrawn="1"/>
        </p:nvSpPr>
        <p:spPr bwMode="auto">
          <a:xfrm>
            <a:off x="467" y="0"/>
            <a:ext cx="9143533" cy="5146129"/>
          </a:xfrm>
          <a:custGeom>
            <a:avLst/>
            <a:gdLst>
              <a:gd name="T0" fmla="*/ 0 w 3917"/>
              <a:gd name="T1" fmla="*/ 0 h 2204"/>
              <a:gd name="T2" fmla="*/ 0 w 3917"/>
              <a:gd name="T3" fmla="*/ 2204 h 2204"/>
              <a:gd name="T4" fmla="*/ 3917 w 3917"/>
              <a:gd name="T5" fmla="*/ 2204 h 2204"/>
              <a:gd name="T6" fmla="*/ 3917 w 3917"/>
              <a:gd name="T7" fmla="*/ 0 h 2204"/>
              <a:gd name="T8" fmla="*/ 0 w 3917"/>
              <a:gd name="T9" fmla="*/ 0 h 2204"/>
              <a:gd name="T10" fmla="*/ 1698 w 3917"/>
              <a:gd name="T11" fmla="*/ 1674 h 2204"/>
              <a:gd name="T12" fmla="*/ 87 w 3917"/>
              <a:gd name="T13" fmla="*/ 1907 h 2204"/>
              <a:gd name="T14" fmla="*/ 88 w 3917"/>
              <a:gd name="T15" fmla="*/ 297 h 2204"/>
              <a:gd name="T16" fmla="*/ 1698 w 3917"/>
              <a:gd name="T17" fmla="*/ 518 h 2204"/>
              <a:gd name="T18" fmla="*/ 1698 w 3917"/>
              <a:gd name="T19" fmla="*/ 1674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7" h="2204">
                <a:moveTo>
                  <a:pt x="0" y="0"/>
                </a:moveTo>
                <a:cubicBezTo>
                  <a:pt x="0" y="2204"/>
                  <a:pt x="0" y="2204"/>
                  <a:pt x="0" y="2204"/>
                </a:cubicBezTo>
                <a:cubicBezTo>
                  <a:pt x="3917" y="2204"/>
                  <a:pt x="3917" y="2204"/>
                  <a:pt x="3917" y="2204"/>
                </a:cubicBezTo>
                <a:cubicBezTo>
                  <a:pt x="3917" y="0"/>
                  <a:pt x="3917" y="0"/>
                  <a:pt x="3917" y="0"/>
                </a:cubicBezTo>
                <a:lnTo>
                  <a:pt x="0" y="0"/>
                </a:lnTo>
                <a:close/>
                <a:moveTo>
                  <a:pt x="1698" y="1674"/>
                </a:moveTo>
                <a:cubicBezTo>
                  <a:pt x="87" y="1907"/>
                  <a:pt x="87" y="1907"/>
                  <a:pt x="87" y="1907"/>
                </a:cubicBezTo>
                <a:cubicBezTo>
                  <a:pt x="89" y="1376"/>
                  <a:pt x="86" y="828"/>
                  <a:pt x="88" y="297"/>
                </a:cubicBezTo>
                <a:cubicBezTo>
                  <a:pt x="1698" y="518"/>
                  <a:pt x="1698" y="518"/>
                  <a:pt x="1698" y="518"/>
                </a:cubicBezTo>
                <a:cubicBezTo>
                  <a:pt x="1700" y="902"/>
                  <a:pt x="1696" y="1291"/>
                  <a:pt x="1698" y="1674"/>
                </a:cubicBez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32" tIns="33616" rIns="67232" bIns="33616" numCol="1" anchor="t" anchorCtr="0" compatLnSpc="1">
            <a:prstTxWarp prst="textNoShape">
              <a:avLst/>
            </a:prstTxWarp>
          </a:bodyPr>
          <a:lstStyle/>
          <a:p>
            <a:pPr defTabSz="685669"/>
            <a:endParaRPr lang="en-US" sz="1324">
              <a:solidFill>
                <a:srgbClr val="EFEFEF"/>
              </a:solidFill>
            </a:endParaRPr>
          </a:p>
        </p:txBody>
      </p:sp>
      <p:sp>
        <p:nvSpPr>
          <p:cNvPr id="2" name="Title 1"/>
          <p:cNvSpPr>
            <a:spLocks noGrp="1"/>
          </p:cNvSpPr>
          <p:nvPr>
            <p:ph type="title" hasCustomPrompt="1"/>
          </p:nvPr>
        </p:nvSpPr>
        <p:spPr>
          <a:xfrm>
            <a:off x="4235841" y="890715"/>
            <a:ext cx="4706230" cy="1651093"/>
          </a:xfrm>
        </p:spPr>
        <p:txBody>
          <a:bodyPr wrap="square" anchor="t" anchorCtr="0">
            <a:spAutoFit/>
          </a:bodyPr>
          <a:lstStyle>
            <a:lvl1pPr>
              <a:defRPr sz="5294" spc="-113" baseline="0">
                <a:gradFill>
                  <a:gsLst>
                    <a:gs pos="22083">
                      <a:schemeClr val="tx1"/>
                    </a:gs>
                    <a:gs pos="42000">
                      <a:schemeClr val="tx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4235841" y="2907957"/>
            <a:ext cx="4706230" cy="510524"/>
          </a:xfrm>
        </p:spPr>
        <p:txBody>
          <a:bodyPr wrap="square">
            <a:spAutoFit/>
          </a:bodyPr>
          <a:lstStyle>
            <a:lvl1pPr marL="0" indent="0">
              <a:spcBef>
                <a:spcPts val="0"/>
              </a:spcBef>
              <a:buNone/>
              <a:defRPr sz="2353" spc="-52" baseline="0">
                <a:gradFill>
                  <a:gsLst>
                    <a:gs pos="22083">
                      <a:schemeClr val="tx1"/>
                    </a:gs>
                    <a:gs pos="42000">
                      <a:schemeClr val="tx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10619891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pos="173">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for developer code</a:t>
            </a:r>
          </a:p>
        </p:txBody>
      </p:sp>
      <p:sp>
        <p:nvSpPr>
          <p:cNvPr id="5" name="Text Placeholder 4"/>
          <p:cNvSpPr>
            <a:spLocks noGrp="1"/>
          </p:cNvSpPr>
          <p:nvPr>
            <p:ph type="body" sz="quarter" idx="10"/>
          </p:nvPr>
        </p:nvSpPr>
        <p:spPr>
          <a:xfrm>
            <a:off x="201929" y="890715"/>
            <a:ext cx="8366320" cy="1616083"/>
          </a:xfrm>
        </p:spPr>
        <p:txBody>
          <a:bodyPr>
            <a:spAutoFit/>
          </a:bodyPr>
          <a:lstStyle>
            <a:lvl1pPr marL="0" indent="0">
              <a:buNone/>
              <a:defRPr sz="2426">
                <a:gradFill>
                  <a:gsLst>
                    <a:gs pos="1250">
                      <a:schemeClr val="tx1"/>
                    </a:gs>
                    <a:gs pos="100000">
                      <a:schemeClr val="tx1"/>
                    </a:gs>
                  </a:gsLst>
                  <a:lin ang="5400000" scaled="0"/>
                </a:gradFill>
                <a:latin typeface="Consolas" pitchFamily="49" charset="0"/>
                <a:cs typeface="Consolas" pitchFamily="49" charset="0"/>
              </a:defRPr>
            </a:lvl1pPr>
            <a:lvl2pPr marL="254820" indent="0">
              <a:buNone/>
              <a:defRPr>
                <a:gradFill>
                  <a:gsLst>
                    <a:gs pos="1250">
                      <a:schemeClr val="tx1"/>
                    </a:gs>
                    <a:gs pos="100000">
                      <a:schemeClr val="tx1"/>
                    </a:gs>
                  </a:gsLst>
                  <a:lin ang="5400000" scaled="0"/>
                </a:gradFill>
                <a:latin typeface="Consolas" pitchFamily="49" charset="0"/>
                <a:cs typeface="Consolas" pitchFamily="49" charset="0"/>
              </a:defRPr>
            </a:lvl2pPr>
            <a:lvl3pPr marL="429862" indent="0">
              <a:buNone/>
              <a:defRPr>
                <a:gradFill>
                  <a:gsLst>
                    <a:gs pos="1250">
                      <a:schemeClr val="tx1"/>
                    </a:gs>
                    <a:gs pos="100000">
                      <a:schemeClr val="tx1"/>
                    </a:gs>
                  </a:gsLst>
                  <a:lin ang="5400000" scaled="0"/>
                </a:gradFill>
                <a:latin typeface="Consolas" pitchFamily="49" charset="0"/>
                <a:cs typeface="Consolas" pitchFamily="49" charset="0"/>
              </a:defRPr>
            </a:lvl3pPr>
            <a:lvl4pPr marL="598948" indent="0">
              <a:buNone/>
              <a:defRPr>
                <a:gradFill>
                  <a:gsLst>
                    <a:gs pos="1250">
                      <a:schemeClr val="tx1"/>
                    </a:gs>
                    <a:gs pos="100000">
                      <a:schemeClr val="tx1"/>
                    </a:gs>
                  </a:gsLst>
                  <a:lin ang="5400000" scaled="0"/>
                </a:gradFill>
                <a:latin typeface="Consolas" pitchFamily="49" charset="0"/>
                <a:cs typeface="Consolas" pitchFamily="49" charset="0"/>
              </a:defRPr>
            </a:lvl4pPr>
            <a:lvl5pPr marL="772798" indent="0">
              <a:buNone/>
              <a:defRPr>
                <a:gradFill>
                  <a:gsLst>
                    <a:gs pos="1250">
                      <a:schemeClr val="tx1"/>
                    </a:gs>
                    <a:gs pos="100000">
                      <a:schemeClr val="tx1"/>
                    </a:gs>
                  </a:gsLst>
                  <a:lin ang="5400000" scaled="0"/>
                </a:gradFill>
                <a:latin typeface="Consolas" pitchFamily="49" charset="0"/>
                <a:cs typeface="Consolas"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45307"/>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2197078"/>
            <a:ext cx="8366320" cy="917745"/>
          </a:xfrm>
        </p:spPr>
        <p:txBody>
          <a:bodyPr anchor="b" anchorCtr="0">
            <a:spAutoFit/>
          </a:bodyPr>
          <a:lstStyle>
            <a:lvl1pPr>
              <a:defRPr sz="5294" spc="-112" baseline="0">
                <a:gradFill>
                  <a:gsLst>
                    <a:gs pos="25833">
                      <a:schemeClr val="tx1"/>
                    </a:gs>
                    <a:gs pos="36000">
                      <a:schemeClr val="tx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201929" y="3580371"/>
            <a:ext cx="8366320" cy="631229"/>
          </a:xfrm>
        </p:spPr>
        <p:txBody>
          <a:bodyPr>
            <a:spAutoFit/>
          </a:bodyPr>
          <a:lstStyle>
            <a:lvl1pPr marL="0" indent="0">
              <a:spcBef>
                <a:spcPts val="0"/>
              </a:spcBef>
              <a:buNone/>
              <a:defRPr sz="2426" spc="-52" baseline="0">
                <a:gradFill>
                  <a:gsLst>
                    <a:gs pos="25833">
                      <a:schemeClr val="tx1"/>
                    </a:gs>
                    <a:gs pos="36000">
                      <a:schemeClr val="tx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17512927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3">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2197472"/>
            <a:ext cx="8366320" cy="917745"/>
          </a:xfrm>
        </p:spPr>
        <p:txBody>
          <a:bodyPr anchor="b" anchorCtr="0">
            <a:spAutoFit/>
          </a:bodyPr>
          <a:lstStyle>
            <a:lvl1pPr>
              <a:defRPr sz="5294" spc="-112" baseline="0">
                <a:gradFill>
                  <a:gsLst>
                    <a:gs pos="1250">
                      <a:schemeClr val="accent1"/>
                    </a:gs>
                    <a:gs pos="100000">
                      <a:schemeClr val="accent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201929" y="3580371"/>
            <a:ext cx="8366320" cy="631229"/>
          </a:xfrm>
        </p:spPr>
        <p:txBody>
          <a:bodyPr>
            <a:spAutoFit/>
          </a:bodyPr>
          <a:lstStyle>
            <a:lvl1pPr marL="0" indent="0">
              <a:spcBef>
                <a:spcPts val="0"/>
              </a:spcBef>
              <a:buNone/>
              <a:defRPr sz="2426" spc="-52" baseline="0">
                <a:gradFill>
                  <a:gsLst>
                    <a:gs pos="1250">
                      <a:schemeClr val="accent1"/>
                    </a:gs>
                    <a:gs pos="100000">
                      <a:schemeClr val="accent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5877931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rgbClr val="FFFFFF"/>
        </a:solidFill>
        <a:effectLst/>
      </p:bgPr>
    </p:bg>
    <p:spTree>
      <p:nvGrpSpPr>
        <p:cNvPr id="1" name=""/>
        <p:cNvGrpSpPr/>
        <p:nvPr/>
      </p:nvGrpSpPr>
      <p:grpSpPr>
        <a:xfrm>
          <a:off x="0" y="0"/>
          <a:ext cx="0" cy="0"/>
          <a:chOff x="0" y="0"/>
          <a:chExt cx="0" cy="0"/>
        </a:xfrm>
      </p:grpSpPr>
      <p:sp>
        <p:nvSpPr>
          <p:cNvPr id="11" name="Picture Placeholder 9"/>
          <p:cNvSpPr>
            <a:spLocks noGrp="1"/>
          </p:cNvSpPr>
          <p:nvPr>
            <p:ph type="pic" sz="quarter" idx="10" hasCustomPrompt="1"/>
          </p:nvPr>
        </p:nvSpPr>
        <p:spPr bwMode="hidden">
          <a:xfrm>
            <a:off x="0" y="0"/>
            <a:ext cx="9144000" cy="5143500"/>
          </a:xfrm>
          <a:prstGeom prst="rect">
            <a:avLst/>
          </a:prstGeom>
          <a:noFill/>
        </p:spPr>
        <p:txBody>
          <a:bodyPr lIns="279619" tIns="279619" rIns="279619">
            <a:noAutofit/>
          </a:bodyPr>
          <a:lstStyle>
            <a:lvl1pPr marL="0" indent="0">
              <a:buNone/>
              <a:defRPr sz="1765" baseline="0">
                <a:gradFill>
                  <a:gsLst>
                    <a:gs pos="1250">
                      <a:schemeClr val="accent1"/>
                    </a:gs>
                    <a:gs pos="100000">
                      <a:schemeClr val="accent1"/>
                    </a:gs>
                  </a:gsLst>
                  <a:lin ang="5400000" scaled="0"/>
                </a:gradFill>
              </a:defRPr>
            </a:lvl1pPr>
          </a:lstStyle>
          <a:p>
            <a:r>
              <a:rPr lang="en-US" dirty="0"/>
              <a:t>Picture placeholder</a:t>
            </a:r>
          </a:p>
        </p:txBody>
      </p:sp>
      <p:sp>
        <p:nvSpPr>
          <p:cNvPr id="10" name="Title 1"/>
          <p:cNvSpPr>
            <a:spLocks noGrp="1"/>
          </p:cNvSpPr>
          <p:nvPr>
            <p:ph type="ctrTitle"/>
          </p:nvPr>
        </p:nvSpPr>
        <p:spPr bwMode="ltGray">
          <a:xfrm>
            <a:off x="203245" y="689967"/>
            <a:ext cx="3768799" cy="3763566"/>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accent1">
              <a:alpha val="92000"/>
            </a:schemeClr>
          </a:solidFill>
          <a:ln>
            <a:noFill/>
          </a:ln>
        </p:spPr>
        <p:txBody>
          <a:bodyPr vert="horz" wrap="square" lIns="326222" tIns="885459" rIns="1258284" bIns="885459" numCol="1" anchor="ctr" anchorCtr="0" compatLnSpc="1">
            <a:prstTxWarp prst="textNoShape">
              <a:avLst/>
            </a:prstTxWarp>
            <a:noAutofit/>
          </a:bodyPr>
          <a:lstStyle>
            <a:lvl1pPr algn="l">
              <a:defRPr lang="en-US" sz="4412" b="0" kern="1200" cap="none" spc="-150" baseline="0" dirty="0">
                <a:ln w="3175">
                  <a:noFill/>
                </a:ln>
                <a:gradFill>
                  <a:gsLst>
                    <a:gs pos="100000">
                      <a:schemeClr val="bg1"/>
                    </a:gs>
                    <a:gs pos="0">
                      <a:schemeClr val="bg1"/>
                    </a:gs>
                  </a:gsLst>
                  <a:lin ang="5400000" scaled="0"/>
                </a:gradFill>
                <a:effectLst/>
                <a:latin typeface="+mj-lt"/>
                <a:ea typeface="+mn-ea"/>
                <a:cs typeface="Arial" charset="0"/>
              </a:defRPr>
            </a:lvl1pPr>
          </a:lstStyle>
          <a:p>
            <a:pPr marL="0" lvl="0" indent="0" algn="l" defTabSz="685344"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35510905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p:nvPr>
        </p:nvSpPr>
        <p:spPr>
          <a:xfrm>
            <a:off x="203245" y="691979"/>
            <a:ext cx="3768799" cy="3761554"/>
          </a:xfrm>
          <a:prstGeom prst="rect">
            <a:avLst/>
          </a:prstGeom>
          <a:noFill/>
          <a:ln>
            <a:noFill/>
          </a:ln>
        </p:spPr>
        <p:txBody>
          <a:bodyPr vert="horz" wrap="square" lIns="326222" tIns="885459" rIns="1258284" bIns="885459" numCol="1" rtlCol="0" anchor="ctr" anchorCtr="0" compatLnSpc="1">
            <a:prstTxWarp prst="textNoShape">
              <a:avLst/>
            </a:prstTxWarp>
            <a:noAutofit/>
          </a:bodyPr>
          <a:lstStyle>
            <a:lvl1pPr>
              <a:defRPr lang="en-US" sz="4412" spc="-150" dirty="0">
                <a:gradFill>
                  <a:gsLst>
                    <a:gs pos="100000">
                      <a:schemeClr val="accent1"/>
                    </a:gs>
                    <a:gs pos="0">
                      <a:schemeClr val="accent1"/>
                    </a:gs>
                  </a:gsLst>
                  <a:lin ang="5400000" scaled="0"/>
                </a:gradFill>
              </a:defRPr>
            </a:lvl1pPr>
          </a:lstStyle>
          <a:p>
            <a:pPr marL="0" lvl="0" indent="0" defTabSz="685344" fontAlgn="base">
              <a:lnSpc>
                <a:spcPct val="100000"/>
              </a:lnSpc>
              <a:spcAft>
                <a:spcPct val="0"/>
              </a:spcAft>
              <a:buFontTx/>
            </a:pPr>
            <a:r>
              <a:rPr lang="en-US"/>
              <a:t>Click to edit Master title style</a:t>
            </a:r>
            <a:endParaRPr lang="en-US" dirty="0"/>
          </a:p>
        </p:txBody>
      </p:sp>
      <p:sp>
        <p:nvSpPr>
          <p:cNvPr id="3" name="Subtitle 2"/>
          <p:cNvSpPr>
            <a:spLocks noGrp="1"/>
          </p:cNvSpPr>
          <p:nvPr>
            <p:ph type="subTitle" idx="1" hasCustomPrompt="1"/>
          </p:nvPr>
        </p:nvSpPr>
        <p:spPr>
          <a:xfrm>
            <a:off x="4235841" y="2903700"/>
            <a:ext cx="4706230" cy="631229"/>
          </a:xfrm>
        </p:spPr>
        <p:txBody>
          <a:bodyPr wrap="square">
            <a:spAutoFit/>
          </a:bodyPr>
          <a:lstStyle>
            <a:lvl1pPr marL="0" indent="0" algn="l">
              <a:lnSpc>
                <a:spcPct val="90000"/>
              </a:lnSpc>
              <a:spcBef>
                <a:spcPts val="0"/>
              </a:spcBef>
              <a:buNone/>
              <a:defRPr lang="en-US" sz="2426" kern="1200" spc="-52" baseline="0" dirty="0">
                <a:gradFill>
                  <a:gsLst>
                    <a:gs pos="94167">
                      <a:schemeClr val="tx1"/>
                    </a:gs>
                    <a:gs pos="72000">
                      <a:schemeClr val="tx1"/>
                    </a:gs>
                  </a:gsLst>
                  <a:lin ang="5400000" scaled="0"/>
                </a:gradFill>
                <a:latin typeface="+mj-lt"/>
                <a:ea typeface="+mn-ea"/>
                <a:cs typeface="+mn-cs"/>
              </a:defRPr>
            </a:lvl1pPr>
            <a:lvl2pPr marL="342659" indent="0" algn="ctr">
              <a:buNone/>
              <a:defRPr>
                <a:solidFill>
                  <a:schemeClr val="tx1">
                    <a:tint val="75000"/>
                  </a:schemeClr>
                </a:solidFill>
              </a:defRPr>
            </a:lvl2pPr>
            <a:lvl3pPr marL="685317" indent="0" algn="ctr">
              <a:buNone/>
              <a:defRPr>
                <a:solidFill>
                  <a:schemeClr val="tx1">
                    <a:tint val="75000"/>
                  </a:schemeClr>
                </a:solidFill>
              </a:defRPr>
            </a:lvl3pPr>
            <a:lvl4pPr marL="1027977" indent="0" algn="ctr">
              <a:buNone/>
              <a:defRPr>
                <a:solidFill>
                  <a:schemeClr val="tx1">
                    <a:tint val="75000"/>
                  </a:schemeClr>
                </a:solidFill>
              </a:defRPr>
            </a:lvl4pPr>
            <a:lvl5pPr marL="1370638" indent="0" algn="ctr">
              <a:buNone/>
              <a:defRPr>
                <a:solidFill>
                  <a:schemeClr val="tx1">
                    <a:tint val="75000"/>
                  </a:schemeClr>
                </a:solidFill>
              </a:defRPr>
            </a:lvl5pPr>
            <a:lvl6pPr marL="1713298" indent="0" algn="ctr">
              <a:buNone/>
              <a:defRPr>
                <a:solidFill>
                  <a:schemeClr val="tx1">
                    <a:tint val="75000"/>
                  </a:schemeClr>
                </a:solidFill>
              </a:defRPr>
            </a:lvl6pPr>
            <a:lvl7pPr marL="2055955" indent="0" algn="ctr">
              <a:buNone/>
              <a:defRPr>
                <a:solidFill>
                  <a:schemeClr val="tx1">
                    <a:tint val="75000"/>
                  </a:schemeClr>
                </a:solidFill>
              </a:defRPr>
            </a:lvl7pPr>
            <a:lvl8pPr marL="2398616" indent="0" algn="ctr">
              <a:buNone/>
              <a:defRPr>
                <a:solidFill>
                  <a:schemeClr val="tx1">
                    <a:tint val="75000"/>
                  </a:schemeClr>
                </a:solidFill>
              </a:defRPr>
            </a:lvl8pPr>
            <a:lvl9pPr marL="2741275" indent="0" algn="ctr">
              <a:buNone/>
              <a:defRPr>
                <a:solidFill>
                  <a:schemeClr val="tx1">
                    <a:tint val="75000"/>
                  </a:schemeClr>
                </a:solidFill>
              </a:defRPr>
            </a:lvl9pPr>
          </a:lstStyle>
          <a:p>
            <a:pPr marL="0" marR="0" lvl="0" indent="0" algn="l" defTabSz="685317" rtl="0" eaLnBrk="1" fontAlgn="auto" latinLnBrk="0" hangingPunct="1">
              <a:lnSpc>
                <a:spcPct val="90000"/>
              </a:lnSpc>
              <a:spcBef>
                <a:spcPts val="0"/>
              </a:spcBef>
              <a:spcAft>
                <a:spcPts val="0"/>
              </a:spcAft>
              <a:buClrTx/>
              <a:buSzPct val="90000"/>
              <a:buFont typeface="Arial" pitchFamily="34" charset="0"/>
              <a:buNone/>
              <a:tabLst/>
            </a:pPr>
            <a:r>
              <a:rPr lang="en-US" dirty="0"/>
              <a:t>Click to edit master subtitle style</a:t>
            </a:r>
          </a:p>
        </p:txBody>
      </p:sp>
      <p:sp>
        <p:nvSpPr>
          <p:cNvPr id="5" name="Text Placeholder 4"/>
          <p:cNvSpPr>
            <a:spLocks noGrp="1"/>
          </p:cNvSpPr>
          <p:nvPr>
            <p:ph type="body" sz="quarter" idx="11" hasCustomPrompt="1"/>
          </p:nvPr>
        </p:nvSpPr>
        <p:spPr>
          <a:xfrm>
            <a:off x="4235841" y="1485202"/>
            <a:ext cx="4706230" cy="1395156"/>
          </a:xfrm>
        </p:spPr>
        <p:txBody>
          <a:bodyPr wrap="square" anchor="b">
            <a:spAutoFit/>
          </a:bodyPr>
          <a:lstStyle>
            <a:lvl1pPr marL="0" indent="0">
              <a:buNone/>
              <a:defRPr sz="3971" spc="-112">
                <a:gradFill>
                  <a:gsLst>
                    <a:gs pos="94167">
                      <a:schemeClr val="tx1"/>
                    </a:gs>
                    <a:gs pos="72000">
                      <a:schemeClr val="tx1"/>
                    </a:gs>
                  </a:gsLst>
                  <a:lin ang="5400000" scaled="0"/>
                </a:gradFill>
              </a:defRPr>
            </a:lvl1pPr>
          </a:lstStyle>
          <a:p>
            <a:pPr lvl="0"/>
            <a:r>
              <a:rPr lang="en-US" dirty="0"/>
              <a:t>Click to edit master text styles</a:t>
            </a:r>
          </a:p>
        </p:txBody>
      </p:sp>
    </p:spTree>
    <p:extLst>
      <p:ext uri="{BB962C8B-B14F-4D97-AF65-F5344CB8AC3E}">
        <p14:creationId xmlns:p14="http://schemas.microsoft.com/office/powerpoint/2010/main" val="27408517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214786"/>
            <a:ext cx="8363938" cy="734489"/>
          </a:xfrm>
        </p:spPr>
        <p:txBody>
          <a:bodyPr>
            <a:spAutoFit/>
          </a:bodyPr>
          <a:lstStyle/>
          <a:p>
            <a:r>
              <a:rPr lang="en-US" dirty="0"/>
              <a:t>Click to edit master title style</a:t>
            </a:r>
          </a:p>
        </p:txBody>
      </p:sp>
      <p:sp>
        <p:nvSpPr>
          <p:cNvPr id="5" name="Text Placeholder 4"/>
          <p:cNvSpPr>
            <a:spLocks noGrp="1"/>
          </p:cNvSpPr>
          <p:nvPr>
            <p:ph type="body" sz="quarter" idx="10" hasCustomPrompt="1"/>
          </p:nvPr>
        </p:nvSpPr>
        <p:spPr>
          <a:xfrm>
            <a:off x="201929" y="890716"/>
            <a:ext cx="8363938" cy="1688506"/>
          </a:xfrm>
          <a:prstGeom prst="rect">
            <a:avLst/>
          </a:prstGeom>
        </p:spPr>
        <p:txBody>
          <a:bodyPr>
            <a:spAutoFit/>
          </a:bodyPr>
          <a:lstStyle>
            <a:lvl1pPr marL="212982" indent="-212982">
              <a:buFont typeface="Wingdings" pitchFamily="2" charset="2"/>
              <a:buChar char=""/>
              <a:defRPr sz="2868"/>
            </a:lvl1pPr>
            <a:lvl2pPr marL="387886" indent="-174907">
              <a:buFont typeface="Wingdings" pitchFamily="2" charset="2"/>
              <a:buChar char=""/>
              <a:defRPr sz="1765" spc="-37" baseline="0">
                <a:latin typeface="+mn-lt"/>
              </a:defRPr>
            </a:lvl2pPr>
            <a:lvl3pPr marL="555654" indent="-167766">
              <a:buFont typeface="Wingdings" pitchFamily="2" charset="2"/>
              <a:buChar char=""/>
              <a:tabLst/>
              <a:defRPr sz="1471" spc="-37" baseline="0">
                <a:latin typeface="+mn-lt"/>
              </a:defRPr>
            </a:lvl3pPr>
            <a:lvl4pPr marL="685344" indent="-129692">
              <a:buFont typeface="Wingdings" pitchFamily="2" charset="2"/>
              <a:buChar char=""/>
              <a:defRPr sz="1324" spc="-37" baseline="0">
                <a:latin typeface="+mn-lt"/>
              </a:defRPr>
            </a:lvl4pPr>
            <a:lvl5pPr marL="815037" indent="-129692">
              <a:buFont typeface="Wingdings" pitchFamily="2" charset="2"/>
              <a:buChar char=""/>
              <a:tabLst/>
              <a:defRPr sz="1324" spc="-37" baseline="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1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499374717"/>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01929" y="890717"/>
            <a:ext cx="8363938" cy="1638749"/>
          </a:xfrm>
          <a:prstGeom prst="rect">
            <a:avLst/>
          </a:prstGeom>
        </p:spPr>
        <p:txBody>
          <a:bodyPr>
            <a:spAutoFit/>
          </a:bodyPr>
          <a:lstStyle>
            <a:lvl1pPr marL="0" indent="0">
              <a:spcBef>
                <a:spcPts val="1800"/>
              </a:spcBef>
              <a:buNone/>
              <a:defRPr sz="2868">
                <a:gradFill>
                  <a:gsLst>
                    <a:gs pos="100000">
                      <a:schemeClr val="tx2"/>
                    </a:gs>
                    <a:gs pos="0">
                      <a:schemeClr val="tx2"/>
                    </a:gs>
                  </a:gsLst>
                  <a:lin ang="5400000" scaled="0"/>
                </a:gradFill>
                <a:latin typeface="+mj-lt"/>
              </a:defRPr>
            </a:lvl1pPr>
            <a:lvl2pPr marL="0" indent="0">
              <a:buNone/>
              <a:defRPr sz="1471" spc="-37" baseline="0">
                <a:gradFill>
                  <a:gsLst>
                    <a:gs pos="100000">
                      <a:schemeClr val="tx1"/>
                    </a:gs>
                    <a:gs pos="6000">
                      <a:schemeClr val="tx1"/>
                    </a:gs>
                  </a:gsLst>
                  <a:lin ang="5400000" scaled="0"/>
                </a:gradFill>
              </a:defRPr>
            </a:lvl2pPr>
            <a:lvl3pPr marL="173716" indent="0">
              <a:buNone/>
              <a:defRPr sz="1471" spc="-37" baseline="0">
                <a:gradFill>
                  <a:gsLst>
                    <a:gs pos="100000">
                      <a:schemeClr val="tx1"/>
                    </a:gs>
                    <a:gs pos="6000">
                      <a:schemeClr val="tx1"/>
                    </a:gs>
                  </a:gsLst>
                  <a:lin ang="5400000" scaled="0"/>
                </a:gradFill>
              </a:defRPr>
            </a:lvl3pPr>
            <a:lvl4pPr marL="342673" indent="0">
              <a:buNone/>
              <a:defRPr sz="1324" spc="-37" baseline="0">
                <a:gradFill>
                  <a:gsLst>
                    <a:gs pos="100000">
                      <a:schemeClr val="tx1"/>
                    </a:gs>
                    <a:gs pos="6000">
                      <a:schemeClr val="tx1"/>
                    </a:gs>
                  </a:gsLst>
                  <a:lin ang="5400000" scaled="0"/>
                </a:gradFill>
              </a:defRPr>
            </a:lvl4pPr>
            <a:lvl5pPr marL="519959" indent="0">
              <a:buNone/>
              <a:defRPr sz="1324" spc="-37" baseline="0">
                <a:gradFill>
                  <a:gsLst>
                    <a:gs pos="100000">
                      <a:schemeClr val="tx1"/>
                    </a:gs>
                    <a:gs pos="600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201929" y="214792"/>
            <a:ext cx="8363938" cy="734489"/>
          </a:xfrm>
        </p:spPr>
        <p:txBody>
          <a:bodyPr>
            <a:spAutoFit/>
          </a:bodyPr>
          <a:lstStyle/>
          <a:p>
            <a:r>
              <a:rPr lang="en-US" dirty="0"/>
              <a:t>Click to edit master title style</a:t>
            </a:r>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4050939520"/>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01929" y="890717"/>
            <a:ext cx="8363938" cy="1638749"/>
          </a:xfrm>
          <a:prstGeom prst="rect">
            <a:avLst/>
          </a:prstGeom>
        </p:spPr>
        <p:txBody>
          <a:bodyPr>
            <a:spAutoFit/>
          </a:bodyPr>
          <a:lstStyle>
            <a:lvl1pPr marL="0" indent="0">
              <a:spcBef>
                <a:spcPts val="1800"/>
              </a:spcBef>
              <a:buNone/>
              <a:defRPr sz="2868">
                <a:gradFill>
                  <a:gsLst>
                    <a:gs pos="100000">
                      <a:schemeClr val="tx1"/>
                    </a:gs>
                    <a:gs pos="0">
                      <a:schemeClr val="tx1"/>
                    </a:gs>
                  </a:gsLst>
                  <a:lin ang="5400000" scaled="0"/>
                </a:gradFill>
                <a:latin typeface="+mj-lt"/>
              </a:defRPr>
            </a:lvl1pPr>
            <a:lvl2pPr marL="0" indent="0">
              <a:buNone/>
              <a:defRPr sz="1471" spc="-37" baseline="0">
                <a:gradFill>
                  <a:gsLst>
                    <a:gs pos="100000">
                      <a:schemeClr val="tx1"/>
                    </a:gs>
                    <a:gs pos="0">
                      <a:schemeClr val="tx1"/>
                    </a:gs>
                  </a:gsLst>
                  <a:lin ang="5400000" scaled="0"/>
                </a:gradFill>
              </a:defRPr>
            </a:lvl2pPr>
            <a:lvl3pPr marL="173716" indent="0">
              <a:buNone/>
              <a:defRPr sz="1471" spc="-37" baseline="0">
                <a:gradFill>
                  <a:gsLst>
                    <a:gs pos="100000">
                      <a:schemeClr val="tx1"/>
                    </a:gs>
                    <a:gs pos="0">
                      <a:schemeClr val="tx1"/>
                    </a:gs>
                  </a:gsLst>
                  <a:lin ang="5400000" scaled="0"/>
                </a:gradFill>
              </a:defRPr>
            </a:lvl3pPr>
            <a:lvl4pPr marL="342673" indent="0">
              <a:buNone/>
              <a:defRPr sz="1324" spc="-37" baseline="0">
                <a:gradFill>
                  <a:gsLst>
                    <a:gs pos="100000">
                      <a:schemeClr val="tx1"/>
                    </a:gs>
                    <a:gs pos="0">
                      <a:schemeClr val="tx1"/>
                    </a:gs>
                  </a:gsLst>
                  <a:lin ang="5400000" scaled="0"/>
                </a:gradFill>
              </a:defRPr>
            </a:lvl4pPr>
            <a:lvl5pPr marL="519959" indent="0">
              <a:buNone/>
              <a:defRPr sz="1324" spc="-37" baseline="0">
                <a:gradFill>
                  <a:gsLst>
                    <a:gs pos="100000">
                      <a:schemeClr val="tx1"/>
                    </a:gs>
                    <a:gs pos="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p:txBody>
          <a:bodyPr/>
          <a:lstStyle/>
          <a:p>
            <a:r>
              <a:rPr lang="en-US" dirty="0"/>
              <a:t>Click to edit master title style</a:t>
            </a:r>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935525689"/>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214792"/>
            <a:ext cx="8363938" cy="734489"/>
          </a:xfrm>
        </p:spPr>
        <p:txBody>
          <a:bodyPr/>
          <a:lstStyle/>
          <a:p>
            <a:r>
              <a:rPr lang="en-US" dirty="0"/>
              <a:t>Click to edit master title style</a:t>
            </a:r>
          </a:p>
        </p:txBody>
      </p:sp>
      <p:sp>
        <p:nvSpPr>
          <p:cNvPr id="4" name="Text Placeholder 3"/>
          <p:cNvSpPr>
            <a:spLocks noGrp="1"/>
          </p:cNvSpPr>
          <p:nvPr>
            <p:ph type="body" sz="quarter" idx="10" hasCustomPrompt="1"/>
          </p:nvPr>
        </p:nvSpPr>
        <p:spPr>
          <a:xfrm>
            <a:off x="201930" y="890716"/>
            <a:ext cx="4027230" cy="2085729"/>
          </a:xfrm>
        </p:spPr>
        <p:txBody>
          <a:bodyPr wrap="square">
            <a:spAutoFit/>
          </a:bodyPr>
          <a:lstStyle>
            <a:lvl1pPr marL="218930" indent="-218930">
              <a:spcBef>
                <a:spcPts val="900"/>
              </a:spcBef>
              <a:buClr>
                <a:schemeClr val="tx1"/>
              </a:buClr>
              <a:buFont typeface="Wingdings" pitchFamily="2" charset="2"/>
              <a:buChar char=""/>
              <a:defRPr/>
            </a:lvl1pPr>
            <a:lvl2pPr marL="390266" indent="-171337">
              <a:defRPr sz="1765" spc="-37" baseline="0"/>
            </a:lvl2pPr>
            <a:lvl3pPr marL="514010" indent="-123743">
              <a:tabLst/>
              <a:defRPr sz="1471" spc="-37" baseline="0"/>
            </a:lvl3pPr>
            <a:lvl4pPr marL="647270" indent="-133262">
              <a:defRPr sz="1324" spc="-37" baseline="0"/>
            </a:lvl4pPr>
            <a:lvl5pPr marL="771014" indent="-123743">
              <a:tabLst/>
              <a:defRPr sz="1324" spc="-37"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hasCustomPrompt="1"/>
          </p:nvPr>
        </p:nvSpPr>
        <p:spPr>
          <a:xfrm>
            <a:off x="4229166" y="890716"/>
            <a:ext cx="4040593" cy="2085729"/>
          </a:xfrm>
        </p:spPr>
        <p:txBody>
          <a:bodyPr wrap="square">
            <a:spAutoFit/>
          </a:bodyPr>
          <a:lstStyle>
            <a:lvl1pPr marL="254623" indent="-254623">
              <a:spcBef>
                <a:spcPts val="900"/>
              </a:spcBef>
              <a:buFont typeface="Wingdings" pitchFamily="2" charset="2"/>
              <a:buChar char=""/>
              <a:defRPr lang="en-US" sz="2868" kern="1200" spc="-52" baseline="0" dirty="0" smtClean="0">
                <a:gradFill>
                  <a:gsLst>
                    <a:gs pos="1250">
                      <a:schemeClr val="tx1"/>
                    </a:gs>
                    <a:gs pos="100000">
                      <a:schemeClr val="tx1"/>
                    </a:gs>
                  </a:gsLst>
                  <a:lin ang="5400000" scaled="0"/>
                </a:gradFill>
                <a:latin typeface="+mj-lt"/>
                <a:ea typeface="+mn-ea"/>
                <a:cs typeface="+mn-cs"/>
              </a:defRPr>
            </a:lvl1pPr>
            <a:lvl2pPr marL="475935" indent="-257004">
              <a:defRPr lang="en-US" sz="1765" kern="1200" spc="-37" baseline="0" dirty="0" smtClean="0">
                <a:gradFill>
                  <a:gsLst>
                    <a:gs pos="1250">
                      <a:schemeClr val="tx1"/>
                    </a:gs>
                    <a:gs pos="100000">
                      <a:schemeClr val="tx1"/>
                    </a:gs>
                  </a:gsLst>
                  <a:lin ang="5400000" scaled="0"/>
                </a:gradFill>
                <a:latin typeface="+mn-lt"/>
                <a:ea typeface="+mn-ea"/>
                <a:cs typeface="+mn-cs"/>
              </a:defRPr>
            </a:lvl2pPr>
            <a:lvl3pPr marL="647270" indent="-257004">
              <a:defRPr lang="en-US" sz="1471" kern="1200" spc="-37" baseline="0" dirty="0" smtClean="0">
                <a:gradFill>
                  <a:gsLst>
                    <a:gs pos="1250">
                      <a:schemeClr val="tx1"/>
                    </a:gs>
                    <a:gs pos="100000">
                      <a:schemeClr val="tx1"/>
                    </a:gs>
                  </a:gsLst>
                  <a:lin ang="5400000" scaled="0"/>
                </a:gradFill>
                <a:latin typeface="+mn-lt"/>
                <a:ea typeface="+mn-ea"/>
                <a:cs typeface="+mn-cs"/>
              </a:defRPr>
            </a:lvl3pPr>
            <a:lvl4pPr marL="771014" indent="-257004">
              <a:defRPr lang="en-US" sz="1324" kern="1200" spc="-37" baseline="0" dirty="0" smtClean="0">
                <a:gradFill>
                  <a:gsLst>
                    <a:gs pos="1250">
                      <a:schemeClr val="tx1"/>
                    </a:gs>
                    <a:gs pos="100000">
                      <a:schemeClr val="tx1"/>
                    </a:gs>
                  </a:gsLst>
                  <a:lin ang="5400000" scaled="0"/>
                </a:gradFill>
                <a:latin typeface="+mn-lt"/>
                <a:ea typeface="+mn-ea"/>
                <a:cs typeface="+mn-cs"/>
              </a:defRPr>
            </a:lvl4pPr>
            <a:lvl5pPr marL="904277" indent="-257004">
              <a:defRPr lang="en-US" sz="1324" kern="1200" spc="-37" baseline="0" dirty="0">
                <a:gradFill>
                  <a:gsLst>
                    <a:gs pos="1250">
                      <a:schemeClr val="tx1"/>
                    </a:gs>
                    <a:gs pos="100000">
                      <a:schemeClr val="tx1"/>
                    </a:gs>
                  </a:gsLst>
                  <a:lin ang="5400000" scaled="0"/>
                </a:gradFill>
                <a:latin typeface="+mn-lt"/>
                <a:ea typeface="+mn-ea"/>
                <a:cs typeface="+mn-cs"/>
              </a:defRPr>
            </a:lvl5pPr>
          </a:lstStyle>
          <a:p>
            <a:pPr marL="218930" marR="0" lvl="0" indent="-218930" algn="l" defTabSz="68531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dirty="0"/>
              <a:t>Click to edit master text styles</a:t>
            </a:r>
          </a:p>
          <a:p>
            <a:pPr marL="390266" marR="0" lvl="1" indent="-171337" algn="l" defTabSz="685317" rtl="0" eaLnBrk="1" fontAlgn="auto" latinLnBrk="0" hangingPunct="1">
              <a:lnSpc>
                <a:spcPct val="90000"/>
              </a:lnSpc>
              <a:spcBef>
                <a:spcPct val="20000"/>
              </a:spcBef>
              <a:spcAft>
                <a:spcPts val="0"/>
              </a:spcAft>
              <a:buClrTx/>
              <a:buSzPct val="90000"/>
              <a:buFont typeface="Wingdings" pitchFamily="2" charset="2"/>
              <a:buChar char=""/>
              <a:tabLst/>
            </a:pPr>
            <a:r>
              <a:rPr lang="en-US" dirty="0"/>
              <a:t>Second level</a:t>
            </a:r>
          </a:p>
          <a:p>
            <a:pPr marL="514010" marR="0" lvl="2" indent="-123743" algn="l" defTabSz="685317" rtl="0" eaLnBrk="1" fontAlgn="auto" latinLnBrk="0" hangingPunct="1">
              <a:lnSpc>
                <a:spcPct val="90000"/>
              </a:lnSpc>
              <a:spcBef>
                <a:spcPct val="20000"/>
              </a:spcBef>
              <a:spcAft>
                <a:spcPts val="0"/>
              </a:spcAft>
              <a:buClrTx/>
              <a:buSzPct val="90000"/>
              <a:buFont typeface="Wingdings" pitchFamily="2" charset="2"/>
              <a:buChar char=""/>
              <a:tabLst/>
            </a:pPr>
            <a:r>
              <a:rPr lang="en-US" dirty="0"/>
              <a:t>Third level</a:t>
            </a:r>
          </a:p>
          <a:p>
            <a:pPr marL="647270" marR="0" lvl="3" indent="-133262" algn="l" defTabSz="685317" rtl="0" eaLnBrk="1" fontAlgn="auto" latinLnBrk="0" hangingPunct="1">
              <a:lnSpc>
                <a:spcPct val="90000"/>
              </a:lnSpc>
              <a:spcBef>
                <a:spcPct val="20000"/>
              </a:spcBef>
              <a:spcAft>
                <a:spcPts val="0"/>
              </a:spcAft>
              <a:buClrTx/>
              <a:buSzPct val="90000"/>
              <a:buFont typeface="Wingdings" pitchFamily="2" charset="2"/>
              <a:buChar char=""/>
              <a:tabLst/>
            </a:pPr>
            <a:r>
              <a:rPr lang="en-US" dirty="0"/>
              <a:t>Fourth level</a:t>
            </a:r>
          </a:p>
          <a:p>
            <a:pPr marL="771014" marR="0" lvl="4" indent="-123743" algn="l" defTabSz="685317" rtl="0" eaLnBrk="1" fontAlgn="auto" latinLnBrk="0" hangingPunct="1">
              <a:lnSpc>
                <a:spcPct val="90000"/>
              </a:lnSpc>
              <a:spcBef>
                <a:spcPct val="20000"/>
              </a:spcBef>
              <a:spcAft>
                <a:spcPts val="0"/>
              </a:spcAft>
              <a:buClrTx/>
              <a:buSzPct val="90000"/>
              <a:buFont typeface="Wingdings" pitchFamily="2" charset="2"/>
              <a:buChar char=""/>
              <a:tabLst/>
            </a:pPr>
            <a:r>
              <a:rPr lang="en-US" dirty="0"/>
              <a:t>Fifth level</a:t>
            </a:r>
          </a:p>
        </p:txBody>
      </p:sp>
      <p:sp>
        <p:nvSpPr>
          <p:cNvPr id="5" name="Slide Number Placeholder 4"/>
          <p:cNvSpPr>
            <a:spLocks noGrp="1"/>
          </p:cNvSpPr>
          <p:nvPr>
            <p:ph type="sldNum" sz="quarter" idx="13"/>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107791468"/>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214792"/>
            <a:ext cx="8363938" cy="734489"/>
          </a:xfrm>
        </p:spPr>
        <p:txBody>
          <a:bodyPr/>
          <a:lstStyle/>
          <a:p>
            <a:r>
              <a:rPr lang="en-US" dirty="0"/>
              <a:t>Click to edit master title style</a:t>
            </a:r>
          </a:p>
        </p:txBody>
      </p:sp>
      <p:sp>
        <p:nvSpPr>
          <p:cNvPr id="6" name="Text Placeholder 5"/>
          <p:cNvSpPr>
            <a:spLocks noGrp="1"/>
          </p:cNvSpPr>
          <p:nvPr>
            <p:ph type="body" sz="quarter" idx="11" hasCustomPrompt="1"/>
          </p:nvPr>
        </p:nvSpPr>
        <p:spPr>
          <a:xfrm>
            <a:off x="201929" y="890715"/>
            <a:ext cx="4033912" cy="2023362"/>
          </a:xfrm>
        </p:spPr>
        <p:txBody>
          <a:bodyPr>
            <a:spAutoFit/>
          </a:bodyPr>
          <a:lstStyle>
            <a:lvl1pPr marL="0" indent="0">
              <a:spcBef>
                <a:spcPts val="900"/>
              </a:spcBef>
              <a:buNone/>
              <a:defRPr sz="2868">
                <a:gradFill>
                  <a:gsLst>
                    <a:gs pos="100000">
                      <a:schemeClr val="tx2"/>
                    </a:gs>
                    <a:gs pos="0">
                      <a:schemeClr val="tx2"/>
                    </a:gs>
                  </a:gsLst>
                  <a:lin ang="5400000" scaled="0"/>
                </a:gradFill>
                <a:latin typeface="+mj-lt"/>
              </a:defRPr>
            </a:lvl1pPr>
            <a:lvl2pPr marL="0" indent="0">
              <a:buNone/>
              <a:defRPr sz="1471" spc="-37" baseline="0"/>
            </a:lvl2pPr>
            <a:lvl3pPr marL="174907" indent="0">
              <a:buNone/>
              <a:defRPr sz="1471" spc="-37" baseline="0"/>
            </a:lvl3pPr>
            <a:lvl4pPr marL="342673" indent="0">
              <a:buNone/>
              <a:defRPr sz="1324" spc="-37" baseline="0"/>
            </a:lvl4pPr>
            <a:lvl5pPr marL="519959" indent="0">
              <a:buNone/>
              <a:defRPr sz="1324" spc="-37"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2" hasCustomPrompt="1"/>
          </p:nvPr>
        </p:nvSpPr>
        <p:spPr>
          <a:xfrm>
            <a:off x="4235841" y="890716"/>
            <a:ext cx="4047274" cy="2035972"/>
          </a:xfrm>
        </p:spPr>
        <p:txBody>
          <a:bodyPr>
            <a:spAutoFit/>
          </a:bodyPr>
          <a:lstStyle>
            <a:lvl1pPr marL="0" indent="0">
              <a:spcBef>
                <a:spcPts val="900"/>
              </a:spcBef>
              <a:buNone/>
              <a:defRPr lang="en-US" sz="2868" kern="1200" spc="-52" baseline="0" dirty="0" smtClean="0">
                <a:gradFill>
                  <a:gsLst>
                    <a:gs pos="100000">
                      <a:schemeClr val="tx2"/>
                    </a:gs>
                    <a:gs pos="0">
                      <a:schemeClr val="tx2"/>
                    </a:gs>
                  </a:gsLst>
                  <a:lin ang="5400000" scaled="0"/>
                </a:gradFill>
                <a:latin typeface="+mj-lt"/>
                <a:ea typeface="+mn-ea"/>
                <a:cs typeface="+mn-cs"/>
              </a:defRPr>
            </a:lvl1pPr>
            <a:lvl2pPr marL="2381"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471" kern="1200" spc="-37" baseline="0" dirty="0" smtClean="0">
                <a:gradFill>
                  <a:gsLst>
                    <a:gs pos="1250">
                      <a:schemeClr val="tx1"/>
                    </a:gs>
                    <a:gs pos="100000">
                      <a:schemeClr val="tx1"/>
                    </a:gs>
                  </a:gsLst>
                  <a:lin ang="5400000" scaled="0"/>
                </a:gradFill>
                <a:latin typeface="+mn-lt"/>
                <a:ea typeface="+mn-ea"/>
                <a:cs typeface="+mn-cs"/>
              </a:defRPr>
            </a:lvl2pPr>
            <a:lvl3pPr marL="174907"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471" kern="1200" spc="-37" baseline="0" dirty="0" smtClean="0">
                <a:gradFill>
                  <a:gsLst>
                    <a:gs pos="1250">
                      <a:schemeClr val="tx1"/>
                    </a:gs>
                    <a:gs pos="100000">
                      <a:schemeClr val="tx1"/>
                    </a:gs>
                  </a:gsLst>
                  <a:lin ang="5400000" scaled="0"/>
                </a:gradFill>
                <a:latin typeface="+mn-lt"/>
                <a:ea typeface="+mn-ea"/>
                <a:cs typeface="+mn-cs"/>
              </a:defRPr>
            </a:lvl3pPr>
            <a:lvl4pPr marL="345053"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324" kern="1200" spc="-37" baseline="0" dirty="0" smtClean="0">
                <a:gradFill>
                  <a:gsLst>
                    <a:gs pos="1250">
                      <a:schemeClr val="tx1"/>
                    </a:gs>
                    <a:gs pos="100000">
                      <a:schemeClr val="tx1"/>
                    </a:gs>
                  </a:gsLst>
                  <a:lin ang="5400000" scaled="0"/>
                </a:gradFill>
                <a:latin typeface="+mn-lt"/>
                <a:ea typeface="+mn-ea"/>
                <a:cs typeface="+mn-cs"/>
              </a:defRPr>
            </a:lvl4pPr>
            <a:lvl5pPr marL="515199"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324" kern="1200" spc="-37" baseline="0" dirty="0">
                <a:gradFill>
                  <a:gsLst>
                    <a:gs pos="1250">
                      <a:schemeClr val="tx1"/>
                    </a:gs>
                    <a:gs pos="100000">
                      <a:schemeClr val="tx1"/>
                    </a:gs>
                  </a:gsLst>
                  <a:lin ang="5400000" scaled="0"/>
                </a:gradFill>
                <a:latin typeface="+mn-lt"/>
                <a:ea typeface="+mn-ea"/>
                <a:cs typeface="+mn-cs"/>
              </a:defRPr>
            </a:lvl5pPr>
          </a:lstStyle>
          <a:p>
            <a:pPr marL="0" marR="0" lvl="0" indent="0" algn="l" defTabSz="685317"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377243343"/>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214792"/>
            <a:ext cx="8363938" cy="734489"/>
          </a:xfrm>
        </p:spPr>
        <p:txBody>
          <a:bodyPr/>
          <a:lstStyle/>
          <a:p>
            <a:r>
              <a:rPr lang="en-US" dirty="0"/>
              <a:t>Click to edit master title style</a:t>
            </a:r>
          </a:p>
        </p:txBody>
      </p:sp>
      <p:sp>
        <p:nvSpPr>
          <p:cNvPr id="6" name="Text Placeholder 5"/>
          <p:cNvSpPr>
            <a:spLocks noGrp="1"/>
          </p:cNvSpPr>
          <p:nvPr>
            <p:ph type="body" sz="quarter" idx="11" hasCustomPrompt="1"/>
          </p:nvPr>
        </p:nvSpPr>
        <p:spPr>
          <a:xfrm>
            <a:off x="201929" y="890716"/>
            <a:ext cx="4033912" cy="2035972"/>
          </a:xfrm>
        </p:spPr>
        <p:txBody>
          <a:bodyPr>
            <a:spAutoFit/>
          </a:bodyPr>
          <a:lstStyle>
            <a:lvl1pPr marL="0" indent="0">
              <a:spcBef>
                <a:spcPts val="900"/>
              </a:spcBef>
              <a:buNone/>
              <a:defRPr sz="2868">
                <a:gradFill>
                  <a:gsLst>
                    <a:gs pos="1000">
                      <a:schemeClr val="tx1"/>
                    </a:gs>
                    <a:gs pos="98000">
                      <a:schemeClr val="tx1"/>
                    </a:gs>
                  </a:gsLst>
                  <a:lin ang="5400000" scaled="0"/>
                </a:gradFill>
                <a:latin typeface="+mj-lt"/>
              </a:defRPr>
            </a:lvl1pPr>
            <a:lvl2pPr marL="0" indent="0">
              <a:buNone/>
              <a:defRPr sz="1471" spc="-37" baseline="0">
                <a:gradFill>
                  <a:gsLst>
                    <a:gs pos="1000">
                      <a:schemeClr val="tx1"/>
                    </a:gs>
                    <a:gs pos="98000">
                      <a:schemeClr val="tx1"/>
                    </a:gs>
                  </a:gsLst>
                  <a:lin ang="5400000" scaled="0"/>
                </a:gradFill>
              </a:defRPr>
            </a:lvl2pPr>
            <a:lvl3pPr marL="174907" indent="0">
              <a:buNone/>
              <a:defRPr sz="1471" spc="-37" baseline="0">
                <a:gradFill>
                  <a:gsLst>
                    <a:gs pos="1000">
                      <a:schemeClr val="tx1"/>
                    </a:gs>
                    <a:gs pos="98000">
                      <a:schemeClr val="tx1"/>
                    </a:gs>
                  </a:gsLst>
                  <a:lin ang="5400000" scaled="0"/>
                </a:gradFill>
              </a:defRPr>
            </a:lvl3pPr>
            <a:lvl4pPr marL="342673" indent="0">
              <a:buNone/>
              <a:defRPr sz="1324" spc="-37" baseline="0">
                <a:gradFill>
                  <a:gsLst>
                    <a:gs pos="1000">
                      <a:schemeClr val="tx1"/>
                    </a:gs>
                    <a:gs pos="98000">
                      <a:schemeClr val="tx1"/>
                    </a:gs>
                  </a:gsLst>
                  <a:lin ang="5400000" scaled="0"/>
                </a:gradFill>
              </a:defRPr>
            </a:lvl4pPr>
            <a:lvl5pPr marL="519959" indent="0">
              <a:buNone/>
              <a:defRPr sz="1324" spc="-37" baseline="0">
                <a:gradFill>
                  <a:gsLst>
                    <a:gs pos="1000">
                      <a:schemeClr val="tx1"/>
                    </a:gs>
                    <a:gs pos="9800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2" hasCustomPrompt="1"/>
          </p:nvPr>
        </p:nvSpPr>
        <p:spPr>
          <a:xfrm>
            <a:off x="4235841" y="890716"/>
            <a:ext cx="4047274" cy="2035972"/>
          </a:xfrm>
        </p:spPr>
        <p:txBody>
          <a:bodyPr>
            <a:spAutoFit/>
          </a:bodyPr>
          <a:lstStyle>
            <a:lvl1pPr marL="0" indent="0">
              <a:spcBef>
                <a:spcPts val="900"/>
              </a:spcBef>
              <a:buNone/>
              <a:defRPr lang="en-US" sz="2868" kern="1200" spc="-52" baseline="0" dirty="0" smtClean="0">
                <a:gradFill>
                  <a:gsLst>
                    <a:gs pos="1000">
                      <a:schemeClr val="tx1"/>
                    </a:gs>
                    <a:gs pos="98000">
                      <a:schemeClr val="tx1"/>
                    </a:gs>
                  </a:gsLst>
                  <a:lin ang="5400000" scaled="0"/>
                </a:gradFill>
                <a:latin typeface="+mj-lt"/>
                <a:ea typeface="+mn-ea"/>
                <a:cs typeface="+mn-cs"/>
              </a:defRPr>
            </a:lvl1pPr>
            <a:lvl2pPr marL="2381"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471" kern="1200" spc="-37" baseline="0" dirty="0" smtClean="0">
                <a:gradFill>
                  <a:gsLst>
                    <a:gs pos="1000">
                      <a:schemeClr val="tx1"/>
                    </a:gs>
                    <a:gs pos="98000">
                      <a:schemeClr val="tx1"/>
                    </a:gs>
                  </a:gsLst>
                  <a:lin ang="5400000" scaled="0"/>
                </a:gradFill>
                <a:latin typeface="+mn-lt"/>
                <a:ea typeface="+mn-ea"/>
                <a:cs typeface="+mn-cs"/>
              </a:defRPr>
            </a:lvl2pPr>
            <a:lvl3pPr marL="174907"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471" kern="1200" spc="-37" baseline="0" dirty="0" smtClean="0">
                <a:gradFill>
                  <a:gsLst>
                    <a:gs pos="1000">
                      <a:schemeClr val="tx1"/>
                    </a:gs>
                    <a:gs pos="98000">
                      <a:schemeClr val="tx1"/>
                    </a:gs>
                  </a:gsLst>
                  <a:lin ang="5400000" scaled="0"/>
                </a:gradFill>
                <a:latin typeface="+mn-lt"/>
                <a:ea typeface="+mn-ea"/>
                <a:cs typeface="+mn-cs"/>
              </a:defRPr>
            </a:lvl3pPr>
            <a:lvl4pPr marL="345053"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324" kern="1200" spc="-37" baseline="0" dirty="0" smtClean="0">
                <a:gradFill>
                  <a:gsLst>
                    <a:gs pos="1000">
                      <a:schemeClr val="tx1"/>
                    </a:gs>
                    <a:gs pos="98000">
                      <a:schemeClr val="tx1"/>
                    </a:gs>
                  </a:gsLst>
                  <a:lin ang="5400000" scaled="0"/>
                </a:gradFill>
                <a:latin typeface="+mn-lt"/>
                <a:ea typeface="+mn-ea"/>
                <a:cs typeface="+mn-cs"/>
              </a:defRPr>
            </a:lvl4pPr>
            <a:lvl5pPr marL="515199" marR="0" indent="0" algn="l" defTabSz="685317" rtl="0" eaLnBrk="1" fontAlgn="auto" latinLnBrk="0" hangingPunct="1">
              <a:lnSpc>
                <a:spcPct val="90000"/>
              </a:lnSpc>
              <a:spcBef>
                <a:spcPct val="20000"/>
              </a:spcBef>
              <a:spcAft>
                <a:spcPts val="0"/>
              </a:spcAft>
              <a:buClrTx/>
              <a:buSzPct val="90000"/>
              <a:buFont typeface="Arial" pitchFamily="34" charset="0"/>
              <a:buNone/>
              <a:tabLst/>
              <a:defRPr lang="en-US" sz="1324" kern="1200" spc="-37" baseline="0" dirty="0">
                <a:gradFill>
                  <a:gsLst>
                    <a:gs pos="1000">
                      <a:schemeClr val="tx1"/>
                    </a:gs>
                    <a:gs pos="98000">
                      <a:schemeClr val="tx1"/>
                    </a:gs>
                  </a:gsLst>
                  <a:lin ang="5400000" scaled="0"/>
                </a:gradFill>
                <a:latin typeface="+mn-lt"/>
                <a:ea typeface="+mn-ea"/>
                <a:cs typeface="+mn-cs"/>
              </a:defRPr>
            </a:lvl5pPr>
          </a:lstStyle>
          <a:p>
            <a:pPr marL="0" marR="0" lvl="0" indent="0" algn="l" defTabSz="685317"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3421690125"/>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Slide Number Placeholder 7"/>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4183558924"/>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707339192"/>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
        <p:nvSpPr>
          <p:cNvPr id="4" name="Rectangle 3"/>
          <p:cNvSpPr/>
          <p:nvPr userDrawn="1"/>
        </p:nvSpPr>
        <p:spPr bwMode="auto">
          <a:xfrm>
            <a:off x="0" y="-14074"/>
            <a:ext cx="2863190" cy="5157574"/>
          </a:xfrm>
          <a:prstGeom prst="rect">
            <a:avLst/>
          </a:prstGeom>
          <a:pattFill prst="ltUpDiag">
            <a:fgClr>
              <a:srgbClr val="CDCDCD"/>
            </a:fgClr>
            <a:bgClr>
              <a:schemeClr val="bg1"/>
            </a:bgClr>
          </a:patt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361" tIns="107489" rIns="134361" bIns="107489" numCol="1" spcCol="0" rtlCol="0" fromWordArt="0" anchor="t" anchorCtr="0" forceAA="0" compatLnSpc="1">
            <a:prstTxWarp prst="textNoShape">
              <a:avLst/>
            </a:prstTxWarp>
            <a:noAutofit/>
          </a:bodyPr>
          <a:lstStyle/>
          <a:p>
            <a:pPr defTabSz="671622" fontAlgn="base">
              <a:lnSpc>
                <a:spcPct val="90000"/>
              </a:lnSpc>
              <a:spcBef>
                <a:spcPct val="0"/>
              </a:spcBef>
              <a:spcAft>
                <a:spcPct val="0"/>
              </a:spcAft>
            </a:pPr>
            <a:endParaRPr lang="en-US" sz="1471" spc="-37" dirty="0">
              <a:gradFill>
                <a:gsLst>
                  <a:gs pos="36283">
                    <a:srgbClr val="505050"/>
                  </a:gs>
                  <a:gs pos="28000">
                    <a:srgbClr val="505050"/>
                  </a:gs>
                </a:gsLst>
                <a:lin ang="5400000" scaled="0"/>
              </a:gra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63" y="4363697"/>
            <a:ext cx="2679809" cy="645553"/>
          </a:xfrm>
          <a:prstGeom prst="rect">
            <a:avLst/>
          </a:prstGeom>
        </p:spPr>
      </p:pic>
    </p:spTree>
    <p:extLst>
      <p:ext uri="{BB962C8B-B14F-4D97-AF65-F5344CB8AC3E}">
        <p14:creationId xmlns:p14="http://schemas.microsoft.com/office/powerpoint/2010/main" val="2038911753"/>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for developer code</a:t>
            </a:r>
          </a:p>
        </p:txBody>
      </p:sp>
      <p:sp>
        <p:nvSpPr>
          <p:cNvPr id="5" name="Text Placeholder 4"/>
          <p:cNvSpPr>
            <a:spLocks noGrp="1"/>
          </p:cNvSpPr>
          <p:nvPr>
            <p:ph type="body" sz="quarter" idx="10"/>
          </p:nvPr>
        </p:nvSpPr>
        <p:spPr>
          <a:xfrm>
            <a:off x="201929" y="890721"/>
            <a:ext cx="8366320" cy="1950436"/>
          </a:xfrm>
        </p:spPr>
        <p:txBody>
          <a:bodyPr>
            <a:spAutoFit/>
          </a:bodyPr>
          <a:lstStyle>
            <a:lvl1pPr marL="0" indent="0">
              <a:buNone/>
              <a:defRPr sz="2426">
                <a:gradFill>
                  <a:gsLst>
                    <a:gs pos="1250">
                      <a:schemeClr val="tx1"/>
                    </a:gs>
                    <a:gs pos="100000">
                      <a:schemeClr val="tx1"/>
                    </a:gs>
                  </a:gsLst>
                  <a:lin ang="5400000" scaled="0"/>
                </a:gradFill>
                <a:latin typeface="Consolas" pitchFamily="49" charset="0"/>
                <a:cs typeface="Consolas" pitchFamily="49" charset="0"/>
              </a:defRPr>
            </a:lvl1pPr>
            <a:lvl2pPr marL="254623" indent="0">
              <a:buNone/>
              <a:defRPr>
                <a:gradFill>
                  <a:gsLst>
                    <a:gs pos="1250">
                      <a:schemeClr val="tx1"/>
                    </a:gs>
                    <a:gs pos="100000">
                      <a:schemeClr val="tx1"/>
                    </a:gs>
                  </a:gsLst>
                  <a:lin ang="5400000" scaled="0"/>
                </a:gradFill>
                <a:latin typeface="Consolas" pitchFamily="49" charset="0"/>
                <a:cs typeface="Consolas" pitchFamily="49" charset="0"/>
              </a:defRPr>
            </a:lvl2pPr>
            <a:lvl3pPr marL="429531" indent="0">
              <a:buNone/>
              <a:defRPr>
                <a:gradFill>
                  <a:gsLst>
                    <a:gs pos="1250">
                      <a:schemeClr val="tx1"/>
                    </a:gs>
                    <a:gs pos="100000">
                      <a:schemeClr val="tx1"/>
                    </a:gs>
                  </a:gsLst>
                  <a:lin ang="5400000" scaled="0"/>
                </a:gradFill>
                <a:latin typeface="Consolas" pitchFamily="49" charset="0"/>
                <a:cs typeface="Consolas" pitchFamily="49" charset="0"/>
              </a:defRPr>
            </a:lvl3pPr>
            <a:lvl4pPr marL="598489" indent="0">
              <a:buNone/>
              <a:defRPr>
                <a:gradFill>
                  <a:gsLst>
                    <a:gs pos="1250">
                      <a:schemeClr val="tx1"/>
                    </a:gs>
                    <a:gs pos="100000">
                      <a:schemeClr val="tx1"/>
                    </a:gs>
                  </a:gsLst>
                  <a:lin ang="5400000" scaled="0"/>
                </a:gradFill>
                <a:latin typeface="Consolas" pitchFamily="49" charset="0"/>
                <a:cs typeface="Consolas" pitchFamily="49" charset="0"/>
              </a:defRPr>
            </a:lvl4pPr>
            <a:lvl5pPr marL="772204" indent="0">
              <a:buNone/>
              <a:defRPr>
                <a:gradFill>
                  <a:gsLst>
                    <a:gs pos="1250">
                      <a:schemeClr val="tx1"/>
                    </a:gs>
                    <a:gs pos="100000">
                      <a:schemeClr val="tx1"/>
                    </a:gs>
                  </a:gsLst>
                  <a:lin ang="5400000" scaled="0"/>
                </a:gradFill>
                <a:latin typeface="Consolas" pitchFamily="49" charset="0"/>
                <a:cs typeface="Consolas"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70568626"/>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143223"/>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01929" y="218303"/>
            <a:ext cx="8366320" cy="734489"/>
          </a:xfrm>
        </p:spPr>
        <p:txBody>
          <a:bodyPr>
            <a:spAutoFit/>
          </a:bodyPr>
          <a:lstStyle>
            <a:lvl1pPr>
              <a:defRPr sz="3971"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6" name="Text Placeholder 5"/>
          <p:cNvSpPr>
            <a:spLocks noGrp="1"/>
          </p:cNvSpPr>
          <p:nvPr>
            <p:ph type="body" sz="quarter" idx="10" hasCustomPrompt="1"/>
          </p:nvPr>
        </p:nvSpPr>
        <p:spPr bwMode="white">
          <a:xfrm>
            <a:off x="201929" y="890716"/>
            <a:ext cx="8363938" cy="1970954"/>
          </a:xfrm>
          <a:prstGeom prst="rect">
            <a:avLst/>
          </a:prstGeom>
        </p:spPr>
        <p:txBody>
          <a:bodyPr>
            <a:spAutoFit/>
          </a:bodyPr>
          <a:lstStyle>
            <a:lvl1pPr marL="257004" indent="-257004">
              <a:buClr>
                <a:srgbClr val="FFFFFF"/>
              </a:buClr>
              <a:buSzPct val="90000"/>
              <a:buFont typeface="Arial" pitchFamily="34" charset="0"/>
              <a:buChar char="•"/>
              <a:defRPr sz="2574">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471171" indent="-214169">
              <a:buClr>
                <a:srgbClr val="FFFFFF"/>
              </a:buClr>
              <a:buSzPct val="90000"/>
              <a:buFont typeface="Arial" pitchFamily="34" charset="0"/>
              <a:buChar char="•"/>
              <a:defRPr sz="2426">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685344" indent="-214169">
              <a:buClr>
                <a:srgbClr val="FFFFFF"/>
              </a:buClr>
              <a:buSzPct val="90000"/>
              <a:buFont typeface="Arial" pitchFamily="34" charset="0"/>
              <a:buChar char="•"/>
              <a:defRPr sz="2132">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856683" indent="-171337">
              <a:buClr>
                <a:srgbClr val="FFFFFF"/>
              </a:buClr>
              <a:buSzPct val="90000"/>
              <a:buFont typeface="Arial" pitchFamily="34" charset="0"/>
              <a:buChar char="•"/>
              <a:defRPr sz="1765">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028019" indent="-171337">
              <a:buClr>
                <a:srgbClr val="FFFFFF"/>
              </a:buClr>
              <a:buSzPct val="90000"/>
              <a:buFont typeface="Arial" pitchFamily="34" charset="0"/>
              <a:buChar char="•"/>
              <a:defRPr sz="1471">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8"/>
            <a:ext cx="9144001" cy="464344"/>
          </a:xfrm>
          <a:prstGeom prst="rect">
            <a:avLst/>
          </a:prstGeom>
          <a:solidFill>
            <a:srgbClr val="FFFF99"/>
          </a:solidFill>
        </p:spPr>
        <p:txBody>
          <a:bodyPr wrap="square" lIns="155341" tIns="77670" rIns="155341" bIns="77670" anchor="b" anchorCtr="0">
            <a:noAutofit/>
          </a:bodyPr>
          <a:lstStyle>
            <a:lvl1pPr algn="r">
              <a:buFont typeface="Arial" pitchFamily="34" charset="0"/>
              <a:buNone/>
              <a:defRPr sz="2721" spc="-37"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246146795"/>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5891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04865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Blank Accent Color 2">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93591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2">
    <p:bg>
      <p:bgRef idx="1001">
        <a:schemeClr val="bg2"/>
      </p:bgRef>
    </p:bg>
    <p:spTree>
      <p:nvGrpSpPr>
        <p:cNvPr id="1" name=""/>
        <p:cNvGrpSpPr/>
        <p:nvPr/>
      </p:nvGrpSpPr>
      <p:grpSpPr>
        <a:xfrm>
          <a:off x="0" y="0"/>
          <a:ext cx="0" cy="0"/>
          <a:chOff x="0" y="0"/>
          <a:chExt cx="0" cy="0"/>
        </a:xfrm>
      </p:grpSpPr>
      <p:sp>
        <p:nvSpPr>
          <p:cNvPr id="8" name="Freeform 6"/>
          <p:cNvSpPr>
            <a:spLocks noChangeAspect="1" noEditPoints="1"/>
          </p:cNvSpPr>
          <p:nvPr userDrawn="1"/>
        </p:nvSpPr>
        <p:spPr bwMode="auto">
          <a:xfrm>
            <a:off x="467" y="0"/>
            <a:ext cx="9143533" cy="5146129"/>
          </a:xfrm>
          <a:custGeom>
            <a:avLst/>
            <a:gdLst>
              <a:gd name="T0" fmla="*/ 0 w 3917"/>
              <a:gd name="T1" fmla="*/ 0 h 2204"/>
              <a:gd name="T2" fmla="*/ 0 w 3917"/>
              <a:gd name="T3" fmla="*/ 2204 h 2204"/>
              <a:gd name="T4" fmla="*/ 3917 w 3917"/>
              <a:gd name="T5" fmla="*/ 2204 h 2204"/>
              <a:gd name="T6" fmla="*/ 3917 w 3917"/>
              <a:gd name="T7" fmla="*/ 0 h 2204"/>
              <a:gd name="T8" fmla="*/ 0 w 3917"/>
              <a:gd name="T9" fmla="*/ 0 h 2204"/>
              <a:gd name="T10" fmla="*/ 1698 w 3917"/>
              <a:gd name="T11" fmla="*/ 1674 h 2204"/>
              <a:gd name="T12" fmla="*/ 87 w 3917"/>
              <a:gd name="T13" fmla="*/ 1907 h 2204"/>
              <a:gd name="T14" fmla="*/ 88 w 3917"/>
              <a:gd name="T15" fmla="*/ 297 h 2204"/>
              <a:gd name="T16" fmla="*/ 1698 w 3917"/>
              <a:gd name="T17" fmla="*/ 518 h 2204"/>
              <a:gd name="T18" fmla="*/ 1698 w 3917"/>
              <a:gd name="T19" fmla="*/ 1674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7" h="2204">
                <a:moveTo>
                  <a:pt x="0" y="0"/>
                </a:moveTo>
                <a:cubicBezTo>
                  <a:pt x="0" y="2204"/>
                  <a:pt x="0" y="2204"/>
                  <a:pt x="0" y="2204"/>
                </a:cubicBezTo>
                <a:cubicBezTo>
                  <a:pt x="3917" y="2204"/>
                  <a:pt x="3917" y="2204"/>
                  <a:pt x="3917" y="2204"/>
                </a:cubicBezTo>
                <a:cubicBezTo>
                  <a:pt x="3917" y="0"/>
                  <a:pt x="3917" y="0"/>
                  <a:pt x="3917" y="0"/>
                </a:cubicBezTo>
                <a:lnTo>
                  <a:pt x="0" y="0"/>
                </a:lnTo>
                <a:close/>
                <a:moveTo>
                  <a:pt x="1698" y="1674"/>
                </a:moveTo>
                <a:cubicBezTo>
                  <a:pt x="87" y="1907"/>
                  <a:pt x="87" y="1907"/>
                  <a:pt x="87" y="1907"/>
                </a:cubicBezTo>
                <a:cubicBezTo>
                  <a:pt x="89" y="1376"/>
                  <a:pt x="86" y="828"/>
                  <a:pt x="88" y="297"/>
                </a:cubicBezTo>
                <a:cubicBezTo>
                  <a:pt x="1698" y="518"/>
                  <a:pt x="1698" y="518"/>
                  <a:pt x="1698" y="518"/>
                </a:cubicBezTo>
                <a:cubicBezTo>
                  <a:pt x="1700" y="902"/>
                  <a:pt x="1696" y="1291"/>
                  <a:pt x="1698" y="1674"/>
                </a:cubicBez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32" tIns="33616" rIns="67232" bIns="33616" numCol="1" anchor="t" anchorCtr="0" compatLnSpc="1">
            <a:prstTxWarp prst="textNoShape">
              <a:avLst/>
            </a:prstTxWarp>
          </a:bodyPr>
          <a:lstStyle/>
          <a:p>
            <a:pPr defTabSz="685669"/>
            <a:endParaRPr lang="en-US" sz="1324">
              <a:solidFill>
                <a:srgbClr val="EFEFEF"/>
              </a:solidFill>
            </a:endParaRPr>
          </a:p>
        </p:txBody>
      </p:sp>
      <p:sp>
        <p:nvSpPr>
          <p:cNvPr id="2" name="Title 1"/>
          <p:cNvSpPr>
            <a:spLocks noGrp="1"/>
          </p:cNvSpPr>
          <p:nvPr>
            <p:ph type="title" hasCustomPrompt="1"/>
          </p:nvPr>
        </p:nvSpPr>
        <p:spPr>
          <a:xfrm>
            <a:off x="4235841" y="890715"/>
            <a:ext cx="4706230" cy="1651093"/>
          </a:xfrm>
        </p:spPr>
        <p:txBody>
          <a:bodyPr wrap="square" anchor="t" anchorCtr="0">
            <a:spAutoFit/>
          </a:bodyPr>
          <a:lstStyle>
            <a:lvl1pPr>
              <a:defRPr sz="5294" spc="-113" baseline="0">
                <a:gradFill>
                  <a:gsLst>
                    <a:gs pos="22083">
                      <a:schemeClr val="tx1"/>
                    </a:gs>
                    <a:gs pos="42000">
                      <a:schemeClr val="tx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4235841" y="2907957"/>
            <a:ext cx="4706230" cy="621324"/>
          </a:xfrm>
        </p:spPr>
        <p:txBody>
          <a:bodyPr wrap="square">
            <a:spAutoFit/>
          </a:bodyPr>
          <a:lstStyle>
            <a:lvl1pPr marL="0" indent="0">
              <a:spcBef>
                <a:spcPts val="0"/>
              </a:spcBef>
              <a:buNone/>
              <a:defRPr sz="2353" spc="-52" baseline="0">
                <a:gradFill>
                  <a:gsLst>
                    <a:gs pos="22083">
                      <a:schemeClr val="tx1"/>
                    </a:gs>
                    <a:gs pos="42000">
                      <a:schemeClr val="tx1"/>
                    </a:gs>
                  </a:gsLst>
                  <a:lin ang="5400000" scaled="0"/>
                </a:gradFill>
                <a:latin typeface="+mj-lt"/>
              </a:defRPr>
            </a:lvl1pPr>
          </a:lstStyle>
          <a:p>
            <a:pPr lvl="0"/>
            <a:r>
              <a:rPr lang="en-US" dirty="0"/>
              <a:t>Speaker title</a:t>
            </a:r>
          </a:p>
        </p:txBody>
      </p:sp>
      <p:sp>
        <p:nvSpPr>
          <p:cNvPr id="17" name="Freeform 5"/>
          <p:cNvSpPr>
            <a:spLocks noEditPoints="1"/>
          </p:cNvSpPr>
          <p:nvPr userDrawn="1"/>
        </p:nvSpPr>
        <p:spPr bwMode="black">
          <a:xfrm>
            <a:off x="1277128" y="1177661"/>
            <a:ext cx="2251473" cy="3467365"/>
          </a:xfrm>
          <a:custGeom>
            <a:avLst/>
            <a:gdLst>
              <a:gd name="T0" fmla="*/ 89 w 226"/>
              <a:gd name="T1" fmla="*/ 124 h 348"/>
              <a:gd name="T2" fmla="*/ 118 w 226"/>
              <a:gd name="T3" fmla="*/ 113 h 348"/>
              <a:gd name="T4" fmla="*/ 150 w 226"/>
              <a:gd name="T5" fmla="*/ 124 h 348"/>
              <a:gd name="T6" fmla="*/ 150 w 226"/>
              <a:gd name="T7" fmla="*/ 145 h 348"/>
              <a:gd name="T8" fmla="*/ 226 w 226"/>
              <a:gd name="T9" fmla="*/ 348 h 348"/>
              <a:gd name="T10" fmla="*/ 89 w 226"/>
              <a:gd name="T11" fmla="*/ 0 h 348"/>
              <a:gd name="T12" fmla="*/ 118 w 226"/>
              <a:gd name="T13" fmla="*/ 100 h 348"/>
              <a:gd name="T14" fmla="*/ 150 w 226"/>
              <a:gd name="T15" fmla="*/ 68 h 348"/>
              <a:gd name="T16" fmla="*/ 150 w 226"/>
              <a:gd name="T17" fmla="*/ 55 h 348"/>
              <a:gd name="T18" fmla="*/ 118 w 226"/>
              <a:gd name="T19" fmla="*/ 23 h 348"/>
              <a:gd name="T20" fmla="*/ 150 w 226"/>
              <a:gd name="T21" fmla="*/ 55 h 348"/>
              <a:gd name="T22" fmla="*/ 166 w 226"/>
              <a:gd name="T23" fmla="*/ 280 h 348"/>
              <a:gd name="T24" fmla="*/ 197 w 226"/>
              <a:gd name="T25" fmla="*/ 249 h 348"/>
              <a:gd name="T26" fmla="*/ 197 w 226"/>
              <a:gd name="T27" fmla="*/ 235 h 348"/>
              <a:gd name="T28" fmla="*/ 166 w 226"/>
              <a:gd name="T29" fmla="*/ 204 h 348"/>
              <a:gd name="T30" fmla="*/ 197 w 226"/>
              <a:gd name="T31" fmla="*/ 235 h 348"/>
              <a:gd name="T32" fmla="*/ 166 w 226"/>
              <a:gd name="T33" fmla="*/ 190 h 348"/>
              <a:gd name="T34" fmla="*/ 197 w 226"/>
              <a:gd name="T35" fmla="*/ 158 h 348"/>
              <a:gd name="T36" fmla="*/ 197 w 226"/>
              <a:gd name="T37" fmla="*/ 145 h 348"/>
              <a:gd name="T38" fmla="*/ 166 w 226"/>
              <a:gd name="T39" fmla="*/ 113 h 348"/>
              <a:gd name="T40" fmla="*/ 197 w 226"/>
              <a:gd name="T41" fmla="*/ 145 h 348"/>
              <a:gd name="T42" fmla="*/ 166 w 226"/>
              <a:gd name="T43" fmla="*/ 100 h 348"/>
              <a:gd name="T44" fmla="*/ 197 w 226"/>
              <a:gd name="T45" fmla="*/ 68 h 348"/>
              <a:gd name="T46" fmla="*/ 197 w 226"/>
              <a:gd name="T47" fmla="*/ 55 h 348"/>
              <a:gd name="T48" fmla="*/ 166 w 226"/>
              <a:gd name="T49" fmla="*/ 23 h 348"/>
              <a:gd name="T50" fmla="*/ 197 w 226"/>
              <a:gd name="T51" fmla="*/ 55 h 348"/>
              <a:gd name="T52" fmla="*/ 0 w 226"/>
              <a:gd name="T53" fmla="*/ 348 h 348"/>
              <a:gd name="T54" fmla="*/ 137 w 226"/>
              <a:gd name="T55" fmla="*/ 137 h 348"/>
              <a:gd name="T56" fmla="*/ 60 w 226"/>
              <a:gd name="T57" fmla="*/ 326 h 348"/>
              <a:gd name="T58" fmla="*/ 29 w 226"/>
              <a:gd name="T59" fmla="*/ 294 h 348"/>
              <a:gd name="T60" fmla="*/ 60 w 226"/>
              <a:gd name="T61" fmla="*/ 326 h 348"/>
              <a:gd name="T62" fmla="*/ 29 w 226"/>
              <a:gd name="T63" fmla="*/ 280 h 348"/>
              <a:gd name="T64" fmla="*/ 60 w 226"/>
              <a:gd name="T65" fmla="*/ 249 h 348"/>
              <a:gd name="T66" fmla="*/ 60 w 226"/>
              <a:gd name="T67" fmla="*/ 235 h 348"/>
              <a:gd name="T68" fmla="*/ 29 w 226"/>
              <a:gd name="T69" fmla="*/ 204 h 348"/>
              <a:gd name="T70" fmla="*/ 60 w 226"/>
              <a:gd name="T71" fmla="*/ 235 h 348"/>
              <a:gd name="T72" fmla="*/ 29 w 226"/>
              <a:gd name="T73" fmla="*/ 190 h 348"/>
              <a:gd name="T74" fmla="*/ 60 w 226"/>
              <a:gd name="T75" fmla="*/ 158 h 348"/>
              <a:gd name="T76" fmla="*/ 108 w 226"/>
              <a:gd name="T77" fmla="*/ 326 h 348"/>
              <a:gd name="T78" fmla="*/ 76 w 226"/>
              <a:gd name="T79" fmla="*/ 294 h 348"/>
              <a:gd name="T80" fmla="*/ 108 w 226"/>
              <a:gd name="T81" fmla="*/ 326 h 348"/>
              <a:gd name="T82" fmla="*/ 76 w 226"/>
              <a:gd name="T83" fmla="*/ 280 h 348"/>
              <a:gd name="T84" fmla="*/ 108 w 226"/>
              <a:gd name="T85" fmla="*/ 249 h 348"/>
              <a:gd name="T86" fmla="*/ 108 w 226"/>
              <a:gd name="T87" fmla="*/ 235 h 348"/>
              <a:gd name="T88" fmla="*/ 76 w 226"/>
              <a:gd name="T89" fmla="*/ 204 h 348"/>
              <a:gd name="T90" fmla="*/ 108 w 226"/>
              <a:gd name="T91" fmla="*/ 235 h 348"/>
              <a:gd name="T92" fmla="*/ 76 w 226"/>
              <a:gd name="T93" fmla="*/ 190 h 348"/>
              <a:gd name="T94" fmla="*/ 108 w 226"/>
              <a:gd name="T95" fmla="*/ 15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 h="348">
                <a:moveTo>
                  <a:pt x="89" y="0"/>
                </a:moveTo>
                <a:lnTo>
                  <a:pt x="89" y="124"/>
                </a:lnTo>
                <a:lnTo>
                  <a:pt x="118" y="124"/>
                </a:lnTo>
                <a:lnTo>
                  <a:pt x="118" y="113"/>
                </a:lnTo>
                <a:lnTo>
                  <a:pt x="150" y="113"/>
                </a:lnTo>
                <a:lnTo>
                  <a:pt x="150" y="124"/>
                </a:lnTo>
                <a:lnTo>
                  <a:pt x="150" y="137"/>
                </a:lnTo>
                <a:lnTo>
                  <a:pt x="150" y="145"/>
                </a:lnTo>
                <a:lnTo>
                  <a:pt x="150" y="348"/>
                </a:lnTo>
                <a:lnTo>
                  <a:pt x="226" y="348"/>
                </a:lnTo>
                <a:lnTo>
                  <a:pt x="226" y="0"/>
                </a:lnTo>
                <a:lnTo>
                  <a:pt x="89" y="0"/>
                </a:lnTo>
                <a:close/>
                <a:moveTo>
                  <a:pt x="150" y="100"/>
                </a:moveTo>
                <a:lnTo>
                  <a:pt x="118" y="100"/>
                </a:lnTo>
                <a:lnTo>
                  <a:pt x="118" y="68"/>
                </a:lnTo>
                <a:lnTo>
                  <a:pt x="150" y="68"/>
                </a:lnTo>
                <a:lnTo>
                  <a:pt x="150" y="100"/>
                </a:lnTo>
                <a:close/>
                <a:moveTo>
                  <a:pt x="150" y="55"/>
                </a:moveTo>
                <a:lnTo>
                  <a:pt x="118" y="55"/>
                </a:lnTo>
                <a:lnTo>
                  <a:pt x="118" y="23"/>
                </a:lnTo>
                <a:lnTo>
                  <a:pt x="150" y="23"/>
                </a:lnTo>
                <a:lnTo>
                  <a:pt x="150" y="55"/>
                </a:lnTo>
                <a:close/>
                <a:moveTo>
                  <a:pt x="197" y="280"/>
                </a:moveTo>
                <a:lnTo>
                  <a:pt x="166" y="280"/>
                </a:lnTo>
                <a:lnTo>
                  <a:pt x="166" y="249"/>
                </a:lnTo>
                <a:lnTo>
                  <a:pt x="197" y="249"/>
                </a:lnTo>
                <a:lnTo>
                  <a:pt x="197" y="280"/>
                </a:lnTo>
                <a:close/>
                <a:moveTo>
                  <a:pt x="197" y="235"/>
                </a:moveTo>
                <a:lnTo>
                  <a:pt x="166" y="235"/>
                </a:lnTo>
                <a:lnTo>
                  <a:pt x="166" y="204"/>
                </a:lnTo>
                <a:lnTo>
                  <a:pt x="197" y="204"/>
                </a:lnTo>
                <a:lnTo>
                  <a:pt x="197" y="235"/>
                </a:lnTo>
                <a:close/>
                <a:moveTo>
                  <a:pt x="197" y="190"/>
                </a:moveTo>
                <a:lnTo>
                  <a:pt x="166" y="190"/>
                </a:lnTo>
                <a:lnTo>
                  <a:pt x="166" y="158"/>
                </a:lnTo>
                <a:lnTo>
                  <a:pt x="197" y="158"/>
                </a:lnTo>
                <a:lnTo>
                  <a:pt x="197" y="190"/>
                </a:lnTo>
                <a:close/>
                <a:moveTo>
                  <a:pt x="197" y="145"/>
                </a:moveTo>
                <a:lnTo>
                  <a:pt x="166" y="145"/>
                </a:lnTo>
                <a:lnTo>
                  <a:pt x="166" y="113"/>
                </a:lnTo>
                <a:lnTo>
                  <a:pt x="197" y="113"/>
                </a:lnTo>
                <a:lnTo>
                  <a:pt x="197" y="145"/>
                </a:lnTo>
                <a:close/>
                <a:moveTo>
                  <a:pt x="197" y="100"/>
                </a:moveTo>
                <a:lnTo>
                  <a:pt x="166" y="100"/>
                </a:lnTo>
                <a:lnTo>
                  <a:pt x="166" y="68"/>
                </a:lnTo>
                <a:lnTo>
                  <a:pt x="197" y="68"/>
                </a:lnTo>
                <a:lnTo>
                  <a:pt x="197" y="100"/>
                </a:lnTo>
                <a:close/>
                <a:moveTo>
                  <a:pt x="197" y="55"/>
                </a:moveTo>
                <a:lnTo>
                  <a:pt x="166" y="55"/>
                </a:lnTo>
                <a:lnTo>
                  <a:pt x="166" y="23"/>
                </a:lnTo>
                <a:lnTo>
                  <a:pt x="197" y="23"/>
                </a:lnTo>
                <a:lnTo>
                  <a:pt x="197" y="55"/>
                </a:lnTo>
                <a:close/>
                <a:moveTo>
                  <a:pt x="0" y="137"/>
                </a:moveTo>
                <a:lnTo>
                  <a:pt x="0" y="348"/>
                </a:lnTo>
                <a:lnTo>
                  <a:pt x="137" y="348"/>
                </a:lnTo>
                <a:lnTo>
                  <a:pt x="137" y="137"/>
                </a:lnTo>
                <a:lnTo>
                  <a:pt x="0" y="137"/>
                </a:lnTo>
                <a:close/>
                <a:moveTo>
                  <a:pt x="60" y="326"/>
                </a:moveTo>
                <a:lnTo>
                  <a:pt x="29" y="326"/>
                </a:lnTo>
                <a:lnTo>
                  <a:pt x="29" y="294"/>
                </a:lnTo>
                <a:lnTo>
                  <a:pt x="60" y="294"/>
                </a:lnTo>
                <a:lnTo>
                  <a:pt x="60" y="326"/>
                </a:lnTo>
                <a:close/>
                <a:moveTo>
                  <a:pt x="60" y="280"/>
                </a:moveTo>
                <a:lnTo>
                  <a:pt x="29" y="280"/>
                </a:lnTo>
                <a:lnTo>
                  <a:pt x="29" y="249"/>
                </a:lnTo>
                <a:lnTo>
                  <a:pt x="60" y="249"/>
                </a:lnTo>
                <a:lnTo>
                  <a:pt x="60" y="280"/>
                </a:lnTo>
                <a:close/>
                <a:moveTo>
                  <a:pt x="60" y="235"/>
                </a:moveTo>
                <a:lnTo>
                  <a:pt x="29" y="235"/>
                </a:lnTo>
                <a:lnTo>
                  <a:pt x="29" y="204"/>
                </a:lnTo>
                <a:lnTo>
                  <a:pt x="60" y="204"/>
                </a:lnTo>
                <a:lnTo>
                  <a:pt x="60" y="235"/>
                </a:lnTo>
                <a:close/>
                <a:moveTo>
                  <a:pt x="60" y="190"/>
                </a:moveTo>
                <a:lnTo>
                  <a:pt x="29" y="190"/>
                </a:lnTo>
                <a:lnTo>
                  <a:pt x="29" y="158"/>
                </a:lnTo>
                <a:lnTo>
                  <a:pt x="60" y="158"/>
                </a:lnTo>
                <a:lnTo>
                  <a:pt x="60" y="190"/>
                </a:lnTo>
                <a:close/>
                <a:moveTo>
                  <a:pt x="108" y="326"/>
                </a:moveTo>
                <a:lnTo>
                  <a:pt x="76" y="326"/>
                </a:lnTo>
                <a:lnTo>
                  <a:pt x="76" y="294"/>
                </a:lnTo>
                <a:lnTo>
                  <a:pt x="108" y="294"/>
                </a:lnTo>
                <a:lnTo>
                  <a:pt x="108" y="326"/>
                </a:lnTo>
                <a:close/>
                <a:moveTo>
                  <a:pt x="108" y="280"/>
                </a:moveTo>
                <a:lnTo>
                  <a:pt x="76" y="280"/>
                </a:lnTo>
                <a:lnTo>
                  <a:pt x="76" y="249"/>
                </a:lnTo>
                <a:lnTo>
                  <a:pt x="108" y="249"/>
                </a:lnTo>
                <a:lnTo>
                  <a:pt x="108" y="280"/>
                </a:lnTo>
                <a:close/>
                <a:moveTo>
                  <a:pt x="108" y="235"/>
                </a:moveTo>
                <a:lnTo>
                  <a:pt x="76" y="235"/>
                </a:lnTo>
                <a:lnTo>
                  <a:pt x="76" y="204"/>
                </a:lnTo>
                <a:lnTo>
                  <a:pt x="108" y="204"/>
                </a:lnTo>
                <a:lnTo>
                  <a:pt x="108" y="235"/>
                </a:lnTo>
                <a:close/>
                <a:moveTo>
                  <a:pt x="108" y="190"/>
                </a:moveTo>
                <a:lnTo>
                  <a:pt x="76" y="190"/>
                </a:lnTo>
                <a:lnTo>
                  <a:pt x="76" y="158"/>
                </a:lnTo>
                <a:lnTo>
                  <a:pt x="108" y="158"/>
                </a:lnTo>
                <a:lnTo>
                  <a:pt x="108" y="190"/>
                </a:lnTo>
                <a:close/>
              </a:path>
            </a:pathLst>
          </a:custGeom>
          <a:solidFill>
            <a:schemeClr val="tx1"/>
          </a:solidFill>
          <a:ln w="10795" cap="flat" cmpd="sng" algn="ctr">
            <a:noFill/>
            <a:prstDash val="solid"/>
            <a:headEnd type="none" w="med" len="med"/>
            <a:tailEnd type="none" w="med" len="med"/>
          </a:ln>
          <a:effectLst/>
        </p:spPr>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72137" fontAlgn="base">
              <a:lnSpc>
                <a:spcPct val="90000"/>
              </a:lnSpc>
              <a:spcBef>
                <a:spcPct val="0"/>
              </a:spcBef>
              <a:spcAft>
                <a:spcPct val="0"/>
              </a:spcAft>
              <a:defRPr/>
            </a:pPr>
            <a:endParaRPr lang="en-US" sz="1471" kern="0" spc="-37">
              <a:gradFill>
                <a:gsLst>
                  <a:gs pos="1250">
                    <a:srgbClr val="EFEFEF"/>
                  </a:gs>
                  <a:gs pos="10417">
                    <a:srgbClr val="EFEFEF"/>
                  </a:gs>
                </a:gsLst>
                <a:lin ang="5400000" scaled="0"/>
              </a:gradFill>
            </a:endParaRPr>
          </a:p>
        </p:txBody>
      </p:sp>
    </p:spTree>
    <p:extLst>
      <p:ext uri="{BB962C8B-B14F-4D97-AF65-F5344CB8AC3E}">
        <p14:creationId xmlns:p14="http://schemas.microsoft.com/office/powerpoint/2010/main" val="8049239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pos="173">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685845" rtl="0" eaLnBrk="1" latinLnBrk="0" hangingPunct="1">
              <a:lnSpc>
                <a:spcPct val="90000"/>
              </a:lnSpc>
              <a:spcBef>
                <a:spcPct val="0"/>
              </a:spcBef>
              <a:buNone/>
              <a:defRPr lang="en-US" sz="3971" b="0" kern="1200" cap="none" spc="-75" baseline="0" dirty="0">
                <a:ln w="3175">
                  <a:noFill/>
                </a:ln>
                <a:gradFill>
                  <a:gsLst>
                    <a:gs pos="1250">
                      <a:schemeClr val="tx2"/>
                    </a:gs>
                    <a:gs pos="100000">
                      <a:schemeClr val="tx2"/>
                    </a:gs>
                  </a:gsLst>
                  <a:lin ang="5400000" scaled="0"/>
                </a:gradFill>
                <a:effectLst/>
                <a:latin typeface="+mj-lt"/>
                <a:ea typeface="+mn-ea"/>
                <a:cs typeface="Arial" charset="0"/>
              </a:defRPr>
            </a:lvl1pPr>
          </a:lstStyle>
          <a:p>
            <a:r>
              <a:rPr lang="en-US" dirty="0"/>
              <a:t>Click to edit master title style</a:t>
            </a:r>
          </a:p>
        </p:txBody>
      </p:sp>
    </p:spTree>
    <p:extLst>
      <p:ext uri="{BB962C8B-B14F-4D97-AF65-F5344CB8AC3E}">
        <p14:creationId xmlns:p14="http://schemas.microsoft.com/office/powerpoint/2010/main" val="1018648770"/>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87482"/>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01929" y="218302"/>
            <a:ext cx="8366320" cy="734625"/>
          </a:xfrm>
        </p:spPr>
        <p:txBody>
          <a:bodyPr>
            <a:spAutoFit/>
          </a:bodyPr>
          <a:lstStyle>
            <a:lvl1pPr>
              <a:defRPr sz="3971"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6" name="Text Placeholder 5"/>
          <p:cNvSpPr>
            <a:spLocks noGrp="1"/>
          </p:cNvSpPr>
          <p:nvPr>
            <p:ph type="body" sz="quarter" idx="10" hasCustomPrompt="1"/>
          </p:nvPr>
        </p:nvSpPr>
        <p:spPr bwMode="white">
          <a:xfrm>
            <a:off x="201929" y="890716"/>
            <a:ext cx="8363938" cy="1956626"/>
          </a:xfrm>
          <a:prstGeom prst="rect">
            <a:avLst/>
          </a:prstGeom>
        </p:spPr>
        <p:txBody>
          <a:bodyPr>
            <a:spAutoFit/>
          </a:bodyPr>
          <a:lstStyle>
            <a:lvl1pPr marL="257202" indent="-257202">
              <a:buClr>
                <a:srgbClr val="FFFFFF"/>
              </a:buClr>
              <a:buSzPct val="90000"/>
              <a:buFont typeface="Arial" pitchFamily="34" charset="0"/>
              <a:buChar char="•"/>
              <a:defRPr sz="2647">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471538" indent="-214336">
              <a:buClr>
                <a:srgbClr val="FFFFFF"/>
              </a:buClr>
              <a:buSzPct val="90000"/>
              <a:buFont typeface="Arial" pitchFamily="34" charset="0"/>
              <a:buChar char="•"/>
              <a:defRPr sz="2353">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685872" indent="-214336">
              <a:buClr>
                <a:srgbClr val="FFFFFF"/>
              </a:buClr>
              <a:buSzPct val="90000"/>
              <a:buFont typeface="Arial" pitchFamily="34" charset="0"/>
              <a:buChar char="•"/>
              <a:defRPr sz="2059">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857341" indent="-171468">
              <a:buClr>
                <a:srgbClr val="FFFFFF"/>
              </a:buClr>
              <a:buSzPct val="90000"/>
              <a:buFont typeface="Arial" pitchFamily="34" charset="0"/>
              <a:buChar char="•"/>
              <a:defRPr sz="1765">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028809" indent="-171468">
              <a:buClr>
                <a:srgbClr val="FFFFFF"/>
              </a:buClr>
              <a:buSzPct val="90000"/>
              <a:buFont typeface="Arial" pitchFamily="34" charset="0"/>
              <a:buChar char="•"/>
              <a:defRPr sz="1471">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7"/>
            <a:ext cx="9144001" cy="464344"/>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2721" spc="-38"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1469095118"/>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63pt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41" y="194844"/>
            <a:ext cx="6723185" cy="713962"/>
          </a:xfrm>
        </p:spPr>
        <p:txBody>
          <a:bodyPr lIns="146139" tIns="91337" rIns="146139" bIns="91337"/>
          <a:lstStyle>
            <a:lvl1pPr>
              <a:lnSpc>
                <a:spcPct val="90000"/>
              </a:lnSpc>
              <a:defRPr sz="3823" baseline="0">
                <a:solidFill>
                  <a:schemeClr val="tx2"/>
                </a:solidFill>
              </a:defRPr>
            </a:lvl1pPr>
          </a:lstStyle>
          <a:p>
            <a:r>
              <a:rPr lang="en-US" dirty="0"/>
              <a:t>Lorem </a:t>
            </a:r>
            <a:r>
              <a:rPr lang="en-US" dirty="0" err="1"/>
              <a:t>ipsum</a:t>
            </a:r>
            <a:r>
              <a:rPr lang="en-US" dirty="0"/>
              <a:t> dolor sit.</a:t>
            </a:r>
          </a:p>
        </p:txBody>
      </p:sp>
      <p:sp>
        <p:nvSpPr>
          <p:cNvPr id="3" name="Footer Placeholder 2"/>
          <p:cNvSpPr>
            <a:spLocks noGrp="1"/>
          </p:cNvSpPr>
          <p:nvPr>
            <p:ph type="ftr" sz="quarter" idx="10"/>
          </p:nvPr>
        </p:nvSpPr>
        <p:spPr>
          <a:xfrm>
            <a:off x="336159" y="4827932"/>
            <a:ext cx="2894705" cy="100862"/>
          </a:xfrm>
          <a:prstGeom prst="rect">
            <a:avLst/>
          </a:prstGeom>
        </p:spPr>
        <p:txBody>
          <a:bodyPr/>
          <a:lstStyle/>
          <a:p>
            <a:pPr defTabSz="685669"/>
            <a:r>
              <a:rPr lang="cs-CZ">
                <a:solidFill>
                  <a:srgbClr val="505050"/>
                </a:solidFill>
              </a:rPr>
              <a:t>Microsoft Confidential</a:t>
            </a:r>
          </a:p>
        </p:txBody>
      </p:sp>
      <p:sp>
        <p:nvSpPr>
          <p:cNvPr id="4" name="Slide Number Placeholder 3"/>
          <p:cNvSpPr>
            <a:spLocks noGrp="1"/>
          </p:cNvSpPr>
          <p:nvPr>
            <p:ph type="sldNum" sz="quarter" idx="11"/>
          </p:nvPr>
        </p:nvSpPr>
        <p:spPr>
          <a:xfrm>
            <a:off x="8525375" y="4827932"/>
            <a:ext cx="416697" cy="100862"/>
          </a:xfrm>
          <a:prstGeom prst="rect">
            <a:avLst/>
          </a:prstGeom>
        </p:spPr>
        <p:txBody>
          <a:bodyPr/>
          <a:lstStyle/>
          <a:p>
            <a:pPr defTabSz="685669"/>
            <a:fld id="{27258FFF-F925-446B-8502-81C933981705}" type="slidenum">
              <a:rPr lang="cs-CZ" smtClean="0">
                <a:solidFill>
                  <a:srgbClr val="505050"/>
                </a:solidFill>
              </a:rPr>
              <a:pPr defTabSz="685669"/>
              <a:t>‹#›</a:t>
            </a:fld>
            <a:endParaRPr lang="cs-CZ">
              <a:solidFill>
                <a:srgbClr val="505050"/>
              </a:solidFill>
            </a:endParaRPr>
          </a:p>
        </p:txBody>
      </p:sp>
    </p:spTree>
    <p:extLst>
      <p:ext uri="{BB962C8B-B14F-4D97-AF65-F5344CB8AC3E}">
        <p14:creationId xmlns:p14="http://schemas.microsoft.com/office/powerpoint/2010/main" val="653431023"/>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600" y="171450"/>
            <a:ext cx="8686801" cy="647700"/>
          </a:xfrm>
        </p:spPr>
        <p:txBody>
          <a:bodyPr anchor="t" anchorCtr="0">
            <a:noAutofit/>
          </a:bodyPr>
          <a:lstStyle>
            <a:lvl1pPr>
              <a:defRPr sz="3999" cap="none" spc="-100" baseline="0">
                <a:solidFill>
                  <a:schemeClr val="accent1"/>
                </a:solidFill>
                <a:latin typeface="Segoe UI Light" pitchFamily="34" charset="0"/>
              </a:defRPr>
            </a:lvl1pPr>
          </a:lstStyle>
          <a:p>
            <a:r>
              <a:rPr lang="en-US" dirty="0"/>
              <a:t>Click To Edit Master Title Style</a:t>
            </a:r>
          </a:p>
        </p:txBody>
      </p:sp>
      <p:sp>
        <p:nvSpPr>
          <p:cNvPr id="4" name="Date Placeholder 3"/>
          <p:cNvSpPr>
            <a:spLocks noGrp="1"/>
          </p:cNvSpPr>
          <p:nvPr>
            <p:ph type="dt" sz="half" idx="10"/>
          </p:nvPr>
        </p:nvSpPr>
        <p:spPr>
          <a:xfrm>
            <a:off x="76201" y="4940229"/>
            <a:ext cx="761999" cy="164592"/>
          </a:xfrm>
          <a:prstGeom prst="rect">
            <a:avLst/>
          </a:prstGeom>
        </p:spPr>
        <p:txBody>
          <a:bodyPr/>
          <a:lstStyle/>
          <a:p>
            <a:pPr defTabSz="909063"/>
            <a:fld id="{D8556E56-BCD3-4981-BA98-3AB9C4EF7216}" type="datetimeFigureOut">
              <a:rPr lang="en-US" smtClean="0">
                <a:solidFill>
                  <a:srgbClr val="292929"/>
                </a:solidFill>
              </a:rPr>
              <a:pPr defTabSz="909063"/>
              <a:t>11/27/2019</a:t>
            </a:fld>
            <a:endParaRPr lang="en-US" dirty="0">
              <a:solidFill>
                <a:srgbClr val="292929"/>
              </a:solidFill>
            </a:endParaRPr>
          </a:p>
        </p:txBody>
      </p:sp>
      <p:sp>
        <p:nvSpPr>
          <p:cNvPr id="5" name="Footer Placeholder 4"/>
          <p:cNvSpPr>
            <a:spLocks noGrp="1"/>
          </p:cNvSpPr>
          <p:nvPr>
            <p:ph type="ftr" sz="quarter" idx="11"/>
          </p:nvPr>
        </p:nvSpPr>
        <p:spPr>
          <a:xfrm>
            <a:off x="914400" y="4940229"/>
            <a:ext cx="7315200" cy="164592"/>
          </a:xfrm>
          <a:prstGeom prst="rect">
            <a:avLst/>
          </a:prstGeom>
        </p:spPr>
        <p:txBody>
          <a:bodyPr/>
          <a:lstStyle/>
          <a:p>
            <a:pPr defTabSz="909063"/>
            <a:endParaRPr lang="en-US" dirty="0">
              <a:solidFill>
                <a:srgbClr val="292929"/>
              </a:solidFill>
            </a:endParaRPr>
          </a:p>
        </p:txBody>
      </p:sp>
      <p:sp>
        <p:nvSpPr>
          <p:cNvPr id="6" name="Slide Number Placeholder 5"/>
          <p:cNvSpPr>
            <a:spLocks noGrp="1"/>
          </p:cNvSpPr>
          <p:nvPr>
            <p:ph type="sldNum" sz="quarter" idx="12"/>
          </p:nvPr>
        </p:nvSpPr>
        <p:spPr>
          <a:xfrm>
            <a:off x="8305801" y="4940229"/>
            <a:ext cx="761999" cy="164592"/>
          </a:xfrm>
          <a:prstGeom prst="rect">
            <a:avLst/>
          </a:prstGeom>
        </p:spPr>
        <p:txBody>
          <a:bodyPr/>
          <a:lstStyle/>
          <a:p>
            <a:pPr defTabSz="909063"/>
            <a:fld id="{701EF8F4-3127-4F0B-9FA1-9C31610D72B1}" type="slidenum">
              <a:rPr lang="en-US" smtClean="0">
                <a:solidFill>
                  <a:srgbClr val="292929"/>
                </a:solidFill>
              </a:rPr>
              <a:pPr defTabSz="909063"/>
              <a:t>‹#›</a:t>
            </a:fld>
            <a:endParaRPr lang="en-US" dirty="0">
              <a:solidFill>
                <a:srgbClr val="292929"/>
              </a:solidFill>
            </a:endParaRPr>
          </a:p>
        </p:txBody>
      </p:sp>
    </p:spTree>
    <p:extLst>
      <p:ext uri="{BB962C8B-B14F-4D97-AF65-F5344CB8AC3E}">
        <p14:creationId xmlns:p14="http://schemas.microsoft.com/office/powerpoint/2010/main" val="4294122595"/>
      </p:ext>
    </p:extLst>
  </p:cSld>
  <p:clrMapOvr>
    <a:masterClrMapping/>
  </p:clrMapOvr>
  <p:transition spd="slow">
    <p:push/>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047668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44" y="1675587"/>
            <a:ext cx="6281777" cy="1019397"/>
          </a:xfrm>
        </p:spPr>
        <p:txBody>
          <a:bodyPr anchor="ctr" anchorCtr="0">
            <a:noAutofit/>
          </a:bodyPr>
          <a:lstStyle>
            <a:lvl1pPr>
              <a:lnSpc>
                <a:spcPct val="90000"/>
              </a:lnSpc>
              <a:defRPr sz="3800" baseline="0">
                <a:solidFill>
                  <a:schemeClr val="bg1">
                    <a:alpha val="99000"/>
                  </a:schemeClr>
                </a:solidFill>
                <a:latin typeface="Segoe UI Light" pitchFamily="34" charset="0"/>
              </a:defRPr>
            </a:lvl1pPr>
          </a:lstStyle>
          <a:p>
            <a:r>
              <a:rPr lang="en-US" dirty="0"/>
              <a:t>Title Here</a:t>
            </a:r>
          </a:p>
        </p:txBody>
      </p:sp>
      <p:sp>
        <p:nvSpPr>
          <p:cNvPr id="7" name="Text Placeholder 6"/>
          <p:cNvSpPr>
            <a:spLocks noGrp="1"/>
          </p:cNvSpPr>
          <p:nvPr>
            <p:ph type="body" sz="quarter" idx="11" hasCustomPrompt="1"/>
          </p:nvPr>
        </p:nvSpPr>
        <p:spPr>
          <a:xfrm>
            <a:off x="389445" y="3459259"/>
            <a:ext cx="4091815" cy="679802"/>
          </a:xfrm>
        </p:spPr>
        <p:txBody>
          <a:bodyPr/>
          <a:lstStyle>
            <a:lvl1pPr marL="0" indent="0">
              <a:buFont typeface="Arial" pitchFamily="34" charset="0"/>
              <a:buNone/>
              <a:defRPr sz="1400">
                <a:solidFill>
                  <a:schemeClr val="bg1">
                    <a:alpha val="98000"/>
                  </a:schemeClr>
                </a:solidFill>
                <a:latin typeface="+mj-lt"/>
              </a:defRPr>
            </a:lvl1pPr>
            <a:lvl2pPr marL="259000" indent="0">
              <a:buFont typeface="Arial" pitchFamily="34" charset="0"/>
              <a:buNone/>
              <a:defRPr/>
            </a:lvl2pPr>
            <a:lvl3pPr marL="481379" indent="0">
              <a:buFont typeface="Arial" pitchFamily="34" charset="0"/>
              <a:buNone/>
              <a:defRPr/>
            </a:lvl3pPr>
            <a:lvl4pPr marL="708224" indent="0">
              <a:buFont typeface="Arial" pitchFamily="34" charset="0"/>
              <a:buNone/>
              <a:defRPr/>
            </a:lvl4pPr>
            <a:lvl5pPr marL="902920" indent="0">
              <a:buFont typeface="Arial" pitchFamily="34" charset="0"/>
              <a:buNone/>
              <a:defRPr/>
            </a:lvl5pPr>
          </a:lstStyle>
          <a:p>
            <a:pPr lvl="0"/>
            <a:r>
              <a:rPr lang="en-US" dirty="0"/>
              <a:t>Name</a:t>
            </a:r>
          </a:p>
          <a:p>
            <a:pPr lvl="0"/>
            <a:r>
              <a:rPr lang="en-US" dirty="0"/>
              <a:t>Title</a:t>
            </a:r>
          </a:p>
          <a:p>
            <a:pPr lvl="0"/>
            <a:r>
              <a:rPr lang="en-US" dirty="0"/>
              <a:t>Microsoft Corporation</a:t>
            </a:r>
          </a:p>
        </p:txBody>
      </p:sp>
      <p:pic>
        <p:nvPicPr>
          <p:cNvPr id="13" name="Picture 12"/>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0"/>
            <a:ext cx="1873859" cy="156096"/>
          </a:xfrm>
          <a:prstGeom prst="rect">
            <a:avLst/>
          </a:prstGeom>
        </p:spPr>
      </p:pic>
    </p:spTree>
    <p:extLst>
      <p:ext uri="{BB962C8B-B14F-4D97-AF65-F5344CB8AC3E}">
        <p14:creationId xmlns:p14="http://schemas.microsoft.com/office/powerpoint/2010/main" val="3764876100"/>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7" y="171451"/>
            <a:ext cx="8363939" cy="425886"/>
          </a:xfrm>
        </p:spPr>
        <p:txBody>
          <a:bodyPr/>
          <a:lstStyle>
            <a:lvl1pPr>
              <a:defRPr sz="3100"/>
            </a:lvl1pPr>
          </a:lstStyle>
          <a:p>
            <a:r>
              <a:rPr lang="en-US"/>
              <a:t>Click to edit Master title style</a:t>
            </a:r>
            <a:endParaRPr lang="en-US" dirty="0"/>
          </a:p>
        </p:txBody>
      </p:sp>
      <p:sp>
        <p:nvSpPr>
          <p:cNvPr id="5" name="Text Placeholder 4"/>
          <p:cNvSpPr>
            <a:spLocks noGrp="1"/>
          </p:cNvSpPr>
          <p:nvPr>
            <p:ph type="body" sz="quarter" idx="10"/>
          </p:nvPr>
        </p:nvSpPr>
        <p:spPr>
          <a:xfrm>
            <a:off x="389437" y="1085851"/>
            <a:ext cx="8363939" cy="545150"/>
          </a:xfrm>
        </p:spPr>
        <p:txBody>
          <a:bodyPr/>
          <a:lstStyle>
            <a:lvl1pPr marL="1787" indent="0">
              <a:spcBef>
                <a:spcPts val="0"/>
              </a:spcBef>
              <a:spcAft>
                <a:spcPts val="506"/>
              </a:spcAft>
              <a:buSzPct val="80000"/>
              <a:buFont typeface="Arial" pitchFamily="34" charset="0"/>
              <a:buNone/>
              <a:defRPr sz="2300" spc="-56" baseline="0">
                <a:solidFill>
                  <a:schemeClr val="tx1"/>
                </a:solidFill>
                <a:latin typeface="Segoe UI Light" pitchFamily="34" charset="0"/>
              </a:defRPr>
            </a:lvl1pPr>
            <a:lvl2pPr marL="1787" indent="0">
              <a:spcBef>
                <a:spcPts val="0"/>
              </a:spcBef>
              <a:buSzPct val="80000"/>
              <a:buFont typeface="Arial" pitchFamily="34" charset="0"/>
              <a:buNone/>
              <a:defRPr sz="1100" spc="-28" baseline="0">
                <a:solidFill>
                  <a:schemeClr val="tx1"/>
                </a:solidFill>
              </a:defRPr>
            </a:lvl2pPr>
            <a:lvl3pPr marL="708224" indent="-226844">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902920" indent="-19469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092257" indent="-189338">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a:t>Click to edit Master text styles</a:t>
            </a:r>
          </a:p>
          <a:p>
            <a:pPr lvl="1"/>
            <a:r>
              <a:rPr lang="en-US" dirty="0"/>
              <a:t>Second level</a:t>
            </a:r>
          </a:p>
        </p:txBody>
      </p:sp>
      <p:pic>
        <p:nvPicPr>
          <p:cNvPr id="4" name="Picture 3"/>
          <p:cNvPicPr>
            <a:picLocks noChangeAspect="1"/>
          </p:cNvPicPr>
          <p:nvPr userDrawn="1"/>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810836"/>
            <a:ext cx="1261769" cy="115200"/>
          </a:xfrm>
          <a:prstGeom prst="rect">
            <a:avLst/>
          </a:prstGeom>
        </p:spPr>
      </p:pic>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331824" y="4564464"/>
            <a:ext cx="563033" cy="422275"/>
          </a:xfrm>
          <a:prstGeom prst="rect">
            <a:avLst/>
          </a:prstGeom>
        </p:spPr>
      </p:pic>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808804" y="4736191"/>
            <a:ext cx="1263091" cy="233066"/>
          </a:xfrm>
          <a:prstGeom prst="rect">
            <a:avLst/>
          </a:prstGeom>
        </p:spPr>
      </p:pic>
    </p:spTree>
    <p:extLst>
      <p:ext uri="{BB962C8B-B14F-4D97-AF65-F5344CB8AC3E}">
        <p14:creationId xmlns:p14="http://schemas.microsoft.com/office/powerpoint/2010/main" val="4395477"/>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7" y="171451"/>
            <a:ext cx="8363939" cy="425886"/>
          </a:xfrm>
        </p:spPr>
        <p:txBody>
          <a:bodyPr/>
          <a:lstStyle>
            <a:lvl1pPr>
              <a:defRPr sz="3100"/>
            </a:lvl1pPr>
          </a:lstStyle>
          <a:p>
            <a:r>
              <a:rPr lang="en-US"/>
              <a:t>Click to edit Master title style</a:t>
            </a:r>
            <a:endParaRPr lang="en-US" dirty="0"/>
          </a:p>
        </p:txBody>
      </p:sp>
      <p:sp>
        <p:nvSpPr>
          <p:cNvPr id="3" name="Content Placeholder 2"/>
          <p:cNvSpPr>
            <a:spLocks noGrp="1"/>
          </p:cNvSpPr>
          <p:nvPr>
            <p:ph sz="half" idx="1"/>
          </p:nvPr>
        </p:nvSpPr>
        <p:spPr>
          <a:xfrm>
            <a:off x="389436" y="1085851"/>
            <a:ext cx="4115872" cy="1129540"/>
          </a:xfrm>
        </p:spPr>
        <p:txBody>
          <a:bodyPr/>
          <a:lstStyle>
            <a:lvl1pPr marL="192017" indent="-192017">
              <a:lnSpc>
                <a:spcPct val="90000"/>
              </a:lnSpc>
              <a:buSzPct val="80000"/>
              <a:buFont typeface="Arial" pitchFamily="34" charset="0"/>
              <a:buChar char="•"/>
              <a:defRPr sz="1800"/>
            </a:lvl1pPr>
            <a:lvl2pPr marL="352772" indent="-160758">
              <a:lnSpc>
                <a:spcPct val="90000"/>
              </a:lnSpc>
              <a:buSzPct val="80000"/>
              <a:buFont typeface="Arial" pitchFamily="34" charset="0"/>
              <a:buChar char="•"/>
              <a:defRPr sz="1600"/>
            </a:lvl2pPr>
            <a:lvl3pPr marL="514427" indent="-161651">
              <a:lnSpc>
                <a:spcPct val="90000"/>
              </a:lnSpc>
              <a:buSzPct val="80000"/>
              <a:buFont typeface="Arial" pitchFamily="34" charset="0"/>
              <a:buChar char="•"/>
              <a:defRPr sz="1400"/>
            </a:lvl3pPr>
            <a:lvl4pPr marL="963650" indent="-126821">
              <a:lnSpc>
                <a:spcPct val="90000"/>
              </a:lnSpc>
              <a:buSzPct val="80000"/>
              <a:buFont typeface="Arial" pitchFamily="34" charset="0"/>
              <a:buChar char="•"/>
              <a:defRPr sz="1100"/>
            </a:lvl4pPr>
            <a:lvl5pPr marL="1094044" indent="-130394">
              <a:lnSpc>
                <a:spcPct val="90000"/>
              </a:lnSpc>
              <a:buSzPct val="80000"/>
              <a:buFont typeface="Arial" pitchFamily="34" charset="0"/>
              <a:buChar cha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7501" y="1085851"/>
            <a:ext cx="4115872" cy="1129540"/>
          </a:xfrm>
        </p:spPr>
        <p:txBody>
          <a:bodyPr/>
          <a:lstStyle>
            <a:lvl1pPr marL="257213" indent="-257213">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1pPr>
            <a:lvl2pPr marL="449228" indent="-257213">
              <a:lnSpc>
                <a:spcPct val="90000"/>
              </a:lnSpc>
              <a:buSzPct val="80000"/>
              <a:buFont typeface="Arial" pitchFamily="34" charset="0"/>
              <a:buChar char="•"/>
              <a:defRPr lang="en-US" sz="1600" kern="1200" dirty="0" smtClean="0">
                <a:gradFill>
                  <a:gsLst>
                    <a:gs pos="0">
                      <a:srgbClr val="595959"/>
                    </a:gs>
                    <a:gs pos="86000">
                      <a:srgbClr val="595959"/>
                    </a:gs>
                  </a:gsLst>
                  <a:lin ang="5400000" scaled="0"/>
                </a:gradFill>
                <a:latin typeface="+mn-lt"/>
                <a:ea typeface="+mn-ea"/>
                <a:cs typeface="+mn-cs"/>
              </a:defRPr>
            </a:lvl2pPr>
            <a:lvl3pPr marL="545681" indent="-192911">
              <a:lnSpc>
                <a:spcPct val="90000"/>
              </a:lnSpc>
              <a:buSzPct val="80000"/>
              <a:buFont typeface="Arial" pitchFamily="34" charset="0"/>
              <a:buChar char="•"/>
              <a:defRPr lang="en-US" sz="1400" kern="1200" dirty="0" smtClean="0">
                <a:gradFill>
                  <a:gsLst>
                    <a:gs pos="0">
                      <a:srgbClr val="595959"/>
                    </a:gs>
                    <a:gs pos="86000">
                      <a:srgbClr val="595959"/>
                    </a:gs>
                  </a:gsLst>
                  <a:lin ang="5400000" scaled="0"/>
                </a:gradFill>
                <a:latin typeface="+mn-lt"/>
                <a:ea typeface="+mn-ea"/>
                <a:cs typeface="+mn-cs"/>
              </a:defRPr>
            </a:lvl3pPr>
            <a:lvl4pPr marL="1029740" indent="-192911">
              <a:lnSpc>
                <a:spcPct val="90000"/>
              </a:lnSpc>
              <a:buSzPct val="80000"/>
              <a:buFont typeface="Arial" pitchFamily="34" charset="0"/>
              <a:buChar char="•"/>
              <a:defRPr lang="en-US" sz="1100" kern="1200" dirty="0" smtClean="0">
                <a:gradFill>
                  <a:gsLst>
                    <a:gs pos="0">
                      <a:srgbClr val="595959"/>
                    </a:gs>
                    <a:gs pos="86000">
                      <a:srgbClr val="595959"/>
                    </a:gs>
                  </a:gsLst>
                  <a:lin ang="5400000" scaled="0"/>
                </a:gradFill>
                <a:latin typeface="+mn-lt"/>
                <a:ea typeface="+mn-ea"/>
                <a:cs typeface="+mn-cs"/>
              </a:defRPr>
            </a:lvl4pPr>
            <a:lvl5pPr marL="1156558" indent="-192911">
              <a:lnSpc>
                <a:spcPct val="90000"/>
              </a:lnSpc>
              <a:buSzPct val="80000"/>
              <a:buFont typeface="Arial" pitchFamily="34" charset="0"/>
              <a:buChar char="•"/>
              <a:defRPr lang="en-US" sz="1100" kern="1200" dirty="0">
                <a:gradFill>
                  <a:gsLst>
                    <a:gs pos="0">
                      <a:srgbClr val="595959"/>
                    </a:gs>
                    <a:gs pos="86000">
                      <a:srgbClr val="595959"/>
                    </a:gs>
                  </a:gsLst>
                  <a:lin ang="5400000" scaled="0"/>
                </a:gradFill>
                <a:latin typeface="+mn-lt"/>
                <a:ea typeface="+mn-ea"/>
                <a:cs typeface="+mn-cs"/>
              </a:defRPr>
            </a:lvl5pPr>
            <a:lvl6pPr>
              <a:defRPr sz="1100"/>
            </a:lvl6pPr>
            <a:lvl7pPr>
              <a:defRPr sz="1100"/>
            </a:lvl7pPr>
            <a:lvl8pPr>
              <a:defRPr sz="1100"/>
            </a:lvl8pPr>
            <a:lvl9pPr>
              <a:defRPr sz="1100"/>
            </a:lvl9pPr>
          </a:lstStyle>
          <a:p>
            <a:pPr marL="192017" lvl="0" indent="-192017" algn="l" defTabSz="514406" rtl="0" eaLnBrk="1" latinLnBrk="0" hangingPunct="1">
              <a:lnSpc>
                <a:spcPct val="90000"/>
              </a:lnSpc>
              <a:spcBef>
                <a:spcPct val="20000"/>
              </a:spcBef>
              <a:buSzPct val="80000"/>
              <a:buFont typeface="Arial" pitchFamily="34" charset="0"/>
              <a:buChar char="•"/>
            </a:pPr>
            <a:r>
              <a:rPr lang="en-US"/>
              <a:t>Click to edit Master text styles</a:t>
            </a:r>
          </a:p>
          <a:p>
            <a:pPr marL="192017" lvl="1" indent="-192017" algn="l" defTabSz="514406" rtl="0" eaLnBrk="1" latinLnBrk="0" hangingPunct="1">
              <a:lnSpc>
                <a:spcPct val="90000"/>
              </a:lnSpc>
              <a:spcBef>
                <a:spcPct val="20000"/>
              </a:spcBef>
              <a:buSzPct val="80000"/>
              <a:buFont typeface="Arial" pitchFamily="34" charset="0"/>
              <a:buChar char="•"/>
            </a:pPr>
            <a:r>
              <a:rPr lang="en-US"/>
              <a:t>Second level</a:t>
            </a:r>
          </a:p>
          <a:p>
            <a:pPr marL="192017" lvl="2" indent="-192017" algn="l" defTabSz="514406" rtl="0" eaLnBrk="1" latinLnBrk="0" hangingPunct="1">
              <a:lnSpc>
                <a:spcPct val="90000"/>
              </a:lnSpc>
              <a:spcBef>
                <a:spcPct val="20000"/>
              </a:spcBef>
              <a:buSzPct val="80000"/>
              <a:buFont typeface="Arial" pitchFamily="34" charset="0"/>
              <a:buChar char="•"/>
            </a:pPr>
            <a:r>
              <a:rPr lang="en-US"/>
              <a:t>Third level</a:t>
            </a:r>
          </a:p>
          <a:p>
            <a:pPr marL="192017" lvl="3" indent="-192017" algn="l" defTabSz="514406" rtl="0" eaLnBrk="1" latinLnBrk="0" hangingPunct="1">
              <a:lnSpc>
                <a:spcPct val="90000"/>
              </a:lnSpc>
              <a:spcBef>
                <a:spcPct val="20000"/>
              </a:spcBef>
              <a:buSzPct val="80000"/>
              <a:buFont typeface="Arial" pitchFamily="34" charset="0"/>
              <a:buChar char="•"/>
            </a:pPr>
            <a:r>
              <a:rPr lang="en-US"/>
              <a:t>Fourth level</a:t>
            </a:r>
          </a:p>
          <a:p>
            <a:pPr marL="192017" lvl="4" indent="-192017" algn="l" defTabSz="514406" rtl="0" eaLnBrk="1" latinLnBrk="0" hangingPunct="1">
              <a:lnSpc>
                <a:spcPct val="90000"/>
              </a:lnSpc>
              <a:spcBef>
                <a:spcPct val="20000"/>
              </a:spcBef>
              <a:buSzPct val="80000"/>
              <a:buFont typeface="Arial" pitchFamily="34" charset="0"/>
              <a:buChar char="•"/>
            </a:pPr>
            <a:r>
              <a:rPr lang="en-US"/>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extLst>
      <p:ext uri="{BB962C8B-B14F-4D97-AF65-F5344CB8AC3E}">
        <p14:creationId xmlns:p14="http://schemas.microsoft.com/office/powerpoint/2010/main" val="2057761431"/>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7" y="171451"/>
            <a:ext cx="8363939" cy="425886"/>
          </a:xfrm>
        </p:spPr>
        <p:txBody>
          <a:bodyPr/>
          <a:lstStyle>
            <a:lvl1pPr>
              <a:defRPr sz="3100">
                <a:solidFill>
                  <a:schemeClr val="tx1"/>
                </a:solidFill>
              </a:defRPr>
            </a:lvl1pPr>
          </a:lstStyle>
          <a:p>
            <a:r>
              <a:rPr lang="en-US" dirty="0"/>
              <a:t>Click to edit Master title style</a:t>
            </a:r>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extLst>
      <p:ext uri="{BB962C8B-B14F-4D97-AF65-F5344CB8AC3E}">
        <p14:creationId xmlns:p14="http://schemas.microsoft.com/office/powerpoint/2010/main" val="902429810"/>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extLst>
      <p:ext uri="{BB962C8B-B14F-4D97-AF65-F5344CB8AC3E}">
        <p14:creationId xmlns:p14="http://schemas.microsoft.com/office/powerpoint/2010/main" val="3026582208"/>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44"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23" tIns="25715" rIns="51423" bIns="25715" numCol="1" spcCol="0" rtlCol="0" anchor="ctr" anchorCtr="0" compatLnSpc="1">
            <a:prstTxWarp prst="textNoShape">
              <a:avLst/>
            </a:prstTxWarp>
          </a:bodyPr>
          <a:lstStyle/>
          <a:p>
            <a:pPr algn="ctr" defTabSz="514082" fontAlgn="base">
              <a:spcBef>
                <a:spcPct val="0"/>
              </a:spcBef>
              <a:spcAft>
                <a:spcPct val="0"/>
              </a:spcAft>
            </a:pPr>
            <a:endParaRPr lang="en-US" sz="13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514406" rtl="0" eaLnBrk="1" latinLnBrk="0" hangingPunct="1">
              <a:lnSpc>
                <a:spcPct val="90000"/>
              </a:lnSpc>
              <a:spcBef>
                <a:spcPct val="0"/>
              </a:spcBef>
              <a:buNone/>
              <a:defRPr lang="en-US" sz="3100" b="0" kern="1200" cap="none" spc="-56"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a:t>Click to edit Master title style</a:t>
            </a:r>
          </a:p>
        </p:txBody>
      </p:sp>
      <p:sp>
        <p:nvSpPr>
          <p:cNvPr id="5" name="Text Placeholder 4"/>
          <p:cNvSpPr>
            <a:spLocks noGrp="1"/>
          </p:cNvSpPr>
          <p:nvPr>
            <p:ph type="body" sz="quarter" idx="11"/>
          </p:nvPr>
        </p:nvSpPr>
        <p:spPr>
          <a:xfrm>
            <a:off x="2606032" y="2634487"/>
            <a:ext cx="5210341" cy="788930"/>
          </a:xfrm>
        </p:spPr>
        <p:txBody>
          <a:bodyPr lIns="182858" tIns="182858" anchor="ctr" anchorCtr="0"/>
          <a:lstStyle>
            <a:lvl1pPr marL="323301" indent="-321514">
              <a:spcAft>
                <a:spcPts val="675"/>
              </a:spcAft>
              <a:buNone/>
              <a:defRPr lang="en-US" sz="2500" kern="1200" spc="-56"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1400" kern="1200" spc="-28" baseline="0" dirty="0">
                <a:gradFill>
                  <a:gsLst>
                    <a:gs pos="0">
                      <a:srgbClr val="595959"/>
                    </a:gs>
                    <a:gs pos="86000">
                      <a:srgbClr val="595959"/>
                    </a:gs>
                  </a:gsLst>
                  <a:lin ang="5400000" scaled="0"/>
                </a:gradFill>
                <a:latin typeface="+mn-lt"/>
                <a:ea typeface="+mn-ea"/>
                <a:cs typeface="+mn-cs"/>
              </a:defRPr>
            </a:lvl2pPr>
          </a:lstStyle>
          <a:p>
            <a:pPr marL="1787" lvl="0" indent="0" algn="l" defTabSz="514406" rtl="0" eaLnBrk="1" latinLnBrk="0" hangingPunct="1">
              <a:lnSpc>
                <a:spcPct val="90000"/>
              </a:lnSpc>
              <a:spcBef>
                <a:spcPts val="0"/>
              </a:spcBef>
              <a:spcAft>
                <a:spcPts val="506"/>
              </a:spcAft>
              <a:buSzPct val="80000"/>
            </a:pPr>
            <a:r>
              <a:rPr lang="en-US" dirty="0"/>
              <a:t>Click to edit Master text styles</a:t>
            </a:r>
          </a:p>
          <a:p>
            <a:pPr marL="1787" lvl="1" indent="0" algn="l" defTabSz="514406" rtl="0" eaLnBrk="1" latinLnBrk="0" hangingPunct="1">
              <a:lnSpc>
                <a:spcPct val="90000"/>
              </a:lnSpc>
              <a:spcBef>
                <a:spcPts val="0"/>
              </a:spcBef>
              <a:buSzPct val="80000"/>
              <a:buFont typeface="Arial" pitchFamily="34" charset="0"/>
              <a:buNone/>
            </a:pPr>
            <a:r>
              <a:rPr lang="en-US" dirty="0"/>
              <a:t>Second level</a:t>
            </a:r>
          </a:p>
        </p:txBody>
      </p:sp>
      <p:sp>
        <p:nvSpPr>
          <p:cNvPr id="18" name="Freeform 105"/>
          <p:cNvSpPr>
            <a:spLocks/>
          </p:cNvSpPr>
          <p:nvPr userDrawn="1"/>
        </p:nvSpPr>
        <p:spPr bwMode="black">
          <a:xfrm>
            <a:off x="900373"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p:spPr>
        <p:txBody>
          <a:bodyPr vert="horz" wrap="square" lIns="46304" tIns="23155" rIns="46304" bIns="23155" numCol="1" anchor="t" anchorCtr="0" compatLnSpc="1">
            <a:prstTxWarp prst="textNoShape">
              <a:avLst/>
            </a:prstTxWarp>
          </a:bodyPr>
          <a:lstStyle/>
          <a:p>
            <a:pPr defTabSz="685778"/>
            <a:endParaRPr lang="en-US" sz="900">
              <a:solidFill>
                <a:srgbClr val="292929"/>
              </a:solidFill>
            </a:endParaRPr>
          </a:p>
        </p:txBody>
      </p:sp>
    </p:spTree>
    <p:extLst>
      <p:ext uri="{BB962C8B-B14F-4D97-AF65-F5344CB8AC3E}">
        <p14:creationId xmlns:p14="http://schemas.microsoft.com/office/powerpoint/2010/main" val="2115310223"/>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5" y="1085856"/>
            <a:ext cx="3154788" cy="1142621"/>
          </a:xfrm>
        </p:spPr>
        <p:txBody>
          <a:bodyPr anchor="ctr" anchorCtr="0">
            <a:noAutofit/>
          </a:bodyPr>
          <a:lstStyle>
            <a:lvl1pPr>
              <a:lnSpc>
                <a:spcPct val="90000"/>
              </a:lnSpc>
              <a:defRPr sz="27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5" y="4222861"/>
            <a:ext cx="3154788" cy="346249"/>
          </a:xfrm>
        </p:spPr>
        <p:txBody>
          <a:bodyPr>
            <a:noAutofit/>
          </a:bodyPr>
          <a:lstStyle>
            <a:lvl1pPr marL="0" indent="0" algn="l" defTabSz="514406" rtl="0" eaLnBrk="1" latinLnBrk="0" hangingPunct="1">
              <a:lnSpc>
                <a:spcPct val="90000"/>
              </a:lnSpc>
              <a:spcBef>
                <a:spcPts val="0"/>
              </a:spcBef>
              <a:buSzPct val="80000"/>
              <a:buFont typeface="Arial" pitchFamily="34" charset="0"/>
              <a:buNone/>
              <a:defRPr lang="en-US" sz="1400" kern="1200" dirty="0">
                <a:solidFill>
                  <a:schemeClr val="bg1">
                    <a:alpha val="99000"/>
                  </a:schemeClr>
                </a:solidFill>
                <a:latin typeface="+mn-lt"/>
                <a:ea typeface="+mn-ea"/>
                <a:cs typeface="+mn-cs"/>
              </a:defRPr>
            </a:lvl1pPr>
            <a:lvl2pPr marL="257204" indent="0" algn="ctr">
              <a:buNone/>
              <a:defRPr>
                <a:solidFill>
                  <a:schemeClr val="tx1">
                    <a:tint val="75000"/>
                  </a:schemeClr>
                </a:solidFill>
              </a:defRPr>
            </a:lvl2pPr>
            <a:lvl3pPr marL="514406" indent="0" algn="ctr">
              <a:buNone/>
              <a:defRPr>
                <a:solidFill>
                  <a:schemeClr val="tx1">
                    <a:tint val="75000"/>
                  </a:schemeClr>
                </a:solidFill>
              </a:defRPr>
            </a:lvl3pPr>
            <a:lvl4pPr marL="771605" indent="0" algn="ctr">
              <a:buNone/>
              <a:defRPr>
                <a:solidFill>
                  <a:schemeClr val="tx1">
                    <a:tint val="75000"/>
                  </a:schemeClr>
                </a:solidFill>
              </a:defRPr>
            </a:lvl4pPr>
            <a:lvl5pPr marL="1028805" indent="0" algn="ctr">
              <a:buNone/>
              <a:defRPr>
                <a:solidFill>
                  <a:schemeClr val="tx1">
                    <a:tint val="75000"/>
                  </a:schemeClr>
                </a:solidFill>
              </a:defRPr>
            </a:lvl5pPr>
            <a:lvl6pPr marL="1286007" indent="0" algn="ctr">
              <a:buNone/>
              <a:defRPr>
                <a:solidFill>
                  <a:schemeClr val="tx1">
                    <a:tint val="75000"/>
                  </a:schemeClr>
                </a:solidFill>
              </a:defRPr>
            </a:lvl6pPr>
            <a:lvl7pPr marL="1543205" indent="0" algn="ctr">
              <a:buNone/>
              <a:defRPr>
                <a:solidFill>
                  <a:schemeClr val="tx1">
                    <a:tint val="75000"/>
                  </a:schemeClr>
                </a:solidFill>
              </a:defRPr>
            </a:lvl7pPr>
            <a:lvl8pPr marL="1800408" indent="0" algn="ctr">
              <a:buNone/>
              <a:defRPr>
                <a:solidFill>
                  <a:schemeClr val="tx1">
                    <a:tint val="75000"/>
                  </a:schemeClr>
                </a:solidFill>
              </a:defRPr>
            </a:lvl8pPr>
            <a:lvl9pPr marL="205761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21"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3800" b="0" i="0" u="none" strike="noStrike" kern="1200" cap="none" spc="-36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9" name="Group 8"/>
          <p:cNvGrpSpPr/>
          <p:nvPr userDrawn="1"/>
        </p:nvGrpSpPr>
        <p:grpSpPr>
          <a:xfrm>
            <a:off x="5786553" y="1602037"/>
            <a:ext cx="2625031"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127"/>
              <a:endParaRPr lang="en-US" sz="1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127"/>
              <a:endParaRPr lang="en-US" sz="1400">
                <a:solidFill>
                  <a:srgbClr val="292929"/>
                </a:solidFill>
              </a:endParaRPr>
            </a:p>
          </p:txBody>
        </p:sp>
      </p:grpSp>
    </p:spTree>
    <p:extLst>
      <p:ext uri="{BB962C8B-B14F-4D97-AF65-F5344CB8AC3E}">
        <p14:creationId xmlns:p14="http://schemas.microsoft.com/office/powerpoint/2010/main" val="1530144375"/>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5" y="1085856"/>
            <a:ext cx="3154788" cy="1142621"/>
          </a:xfrm>
        </p:spPr>
        <p:txBody>
          <a:bodyPr anchor="ctr" anchorCtr="0">
            <a:noAutofit/>
          </a:bodyPr>
          <a:lstStyle>
            <a:lvl1pPr>
              <a:lnSpc>
                <a:spcPct val="90000"/>
              </a:lnSpc>
              <a:defRPr sz="27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5" y="4222861"/>
            <a:ext cx="3154788" cy="346249"/>
          </a:xfrm>
        </p:spPr>
        <p:txBody>
          <a:bodyPr>
            <a:noAutofit/>
          </a:bodyPr>
          <a:lstStyle>
            <a:lvl1pPr marL="0" indent="0" algn="l" defTabSz="514406" rtl="0" eaLnBrk="1" latinLnBrk="0" hangingPunct="1">
              <a:lnSpc>
                <a:spcPct val="90000"/>
              </a:lnSpc>
              <a:spcBef>
                <a:spcPts val="0"/>
              </a:spcBef>
              <a:buSzPct val="80000"/>
              <a:buFont typeface="Arial" pitchFamily="34" charset="0"/>
              <a:buNone/>
              <a:defRPr lang="en-US" sz="1400" kern="1200" dirty="0">
                <a:solidFill>
                  <a:schemeClr val="bg1">
                    <a:alpha val="99000"/>
                  </a:schemeClr>
                </a:solidFill>
                <a:latin typeface="+mn-lt"/>
                <a:ea typeface="+mn-ea"/>
                <a:cs typeface="+mn-cs"/>
              </a:defRPr>
            </a:lvl1pPr>
            <a:lvl2pPr marL="257204" indent="0" algn="ctr">
              <a:buNone/>
              <a:defRPr>
                <a:solidFill>
                  <a:schemeClr val="tx1">
                    <a:tint val="75000"/>
                  </a:schemeClr>
                </a:solidFill>
              </a:defRPr>
            </a:lvl2pPr>
            <a:lvl3pPr marL="514406" indent="0" algn="ctr">
              <a:buNone/>
              <a:defRPr>
                <a:solidFill>
                  <a:schemeClr val="tx1">
                    <a:tint val="75000"/>
                  </a:schemeClr>
                </a:solidFill>
              </a:defRPr>
            </a:lvl3pPr>
            <a:lvl4pPr marL="771605" indent="0" algn="ctr">
              <a:buNone/>
              <a:defRPr>
                <a:solidFill>
                  <a:schemeClr val="tx1">
                    <a:tint val="75000"/>
                  </a:schemeClr>
                </a:solidFill>
              </a:defRPr>
            </a:lvl4pPr>
            <a:lvl5pPr marL="1028805" indent="0" algn="ctr">
              <a:buNone/>
              <a:defRPr>
                <a:solidFill>
                  <a:schemeClr val="tx1">
                    <a:tint val="75000"/>
                  </a:schemeClr>
                </a:solidFill>
              </a:defRPr>
            </a:lvl5pPr>
            <a:lvl6pPr marL="1286007" indent="0" algn="ctr">
              <a:buNone/>
              <a:defRPr>
                <a:solidFill>
                  <a:schemeClr val="tx1">
                    <a:tint val="75000"/>
                  </a:schemeClr>
                </a:solidFill>
              </a:defRPr>
            </a:lvl6pPr>
            <a:lvl7pPr marL="1543205" indent="0" algn="ctr">
              <a:buNone/>
              <a:defRPr>
                <a:solidFill>
                  <a:schemeClr val="tx1">
                    <a:tint val="75000"/>
                  </a:schemeClr>
                </a:solidFill>
              </a:defRPr>
            </a:lvl7pPr>
            <a:lvl8pPr marL="1800408" indent="0" algn="ctr">
              <a:buNone/>
              <a:defRPr>
                <a:solidFill>
                  <a:schemeClr val="tx1">
                    <a:tint val="75000"/>
                  </a:schemeClr>
                </a:solidFill>
              </a:defRPr>
            </a:lvl8pPr>
            <a:lvl9pPr marL="205761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21"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3800" b="0" i="0" u="none" strike="noStrike" kern="1200" cap="none" spc="-36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sp>
        <p:nvSpPr>
          <p:cNvPr id="8" name="Freeform 6"/>
          <p:cNvSpPr>
            <a:spLocks noEditPoints="1"/>
          </p:cNvSpPr>
          <p:nvPr userDrawn="1"/>
        </p:nvSpPr>
        <p:spPr bwMode="auto">
          <a:xfrm>
            <a:off x="6220585"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44" tIns="25724" rIns="51444" bIns="25724" numCol="1" anchor="t" anchorCtr="0" compatLnSpc="1">
            <a:prstTxWarp prst="textNoShape">
              <a:avLst/>
            </a:prstTxWarp>
          </a:bodyPr>
          <a:lstStyle/>
          <a:p>
            <a:pPr defTabSz="914127"/>
            <a:endParaRPr lang="en-US" sz="1400">
              <a:solidFill>
                <a:srgbClr val="292929"/>
              </a:solidFill>
            </a:endParaRPr>
          </a:p>
        </p:txBody>
      </p:sp>
    </p:spTree>
    <p:extLst>
      <p:ext uri="{BB962C8B-B14F-4D97-AF65-F5344CB8AC3E}">
        <p14:creationId xmlns:p14="http://schemas.microsoft.com/office/powerpoint/2010/main" val="2834424040"/>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5" y="1085856"/>
            <a:ext cx="3154788" cy="1142621"/>
          </a:xfrm>
        </p:spPr>
        <p:txBody>
          <a:bodyPr anchor="ctr" anchorCtr="0">
            <a:noAutofit/>
          </a:bodyPr>
          <a:lstStyle>
            <a:lvl1pPr>
              <a:lnSpc>
                <a:spcPct val="90000"/>
              </a:lnSpc>
              <a:defRPr sz="27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5" y="4222861"/>
            <a:ext cx="3154788" cy="346249"/>
          </a:xfrm>
        </p:spPr>
        <p:txBody>
          <a:bodyPr>
            <a:noAutofit/>
          </a:bodyPr>
          <a:lstStyle>
            <a:lvl1pPr marL="0" indent="0" algn="l" defTabSz="514406" rtl="0" eaLnBrk="1" latinLnBrk="0" hangingPunct="1">
              <a:lnSpc>
                <a:spcPct val="90000"/>
              </a:lnSpc>
              <a:spcBef>
                <a:spcPts val="0"/>
              </a:spcBef>
              <a:buSzPct val="80000"/>
              <a:buFont typeface="Arial" pitchFamily="34" charset="0"/>
              <a:buNone/>
              <a:defRPr lang="en-US" sz="1400" kern="1200" dirty="0">
                <a:solidFill>
                  <a:schemeClr val="bg1">
                    <a:alpha val="99000"/>
                  </a:schemeClr>
                </a:solidFill>
                <a:latin typeface="+mn-lt"/>
                <a:ea typeface="+mn-ea"/>
                <a:cs typeface="+mn-cs"/>
              </a:defRPr>
            </a:lvl1pPr>
            <a:lvl2pPr marL="257204" indent="0" algn="ctr">
              <a:buNone/>
              <a:defRPr>
                <a:solidFill>
                  <a:schemeClr val="tx1">
                    <a:tint val="75000"/>
                  </a:schemeClr>
                </a:solidFill>
              </a:defRPr>
            </a:lvl2pPr>
            <a:lvl3pPr marL="514406" indent="0" algn="ctr">
              <a:buNone/>
              <a:defRPr>
                <a:solidFill>
                  <a:schemeClr val="tx1">
                    <a:tint val="75000"/>
                  </a:schemeClr>
                </a:solidFill>
              </a:defRPr>
            </a:lvl3pPr>
            <a:lvl4pPr marL="771605" indent="0" algn="ctr">
              <a:buNone/>
              <a:defRPr>
                <a:solidFill>
                  <a:schemeClr val="tx1">
                    <a:tint val="75000"/>
                  </a:schemeClr>
                </a:solidFill>
              </a:defRPr>
            </a:lvl4pPr>
            <a:lvl5pPr marL="1028805" indent="0" algn="ctr">
              <a:buNone/>
              <a:defRPr>
                <a:solidFill>
                  <a:schemeClr val="tx1">
                    <a:tint val="75000"/>
                  </a:schemeClr>
                </a:solidFill>
              </a:defRPr>
            </a:lvl5pPr>
            <a:lvl6pPr marL="1286007" indent="0" algn="ctr">
              <a:buNone/>
              <a:defRPr>
                <a:solidFill>
                  <a:schemeClr val="tx1">
                    <a:tint val="75000"/>
                  </a:schemeClr>
                </a:solidFill>
              </a:defRPr>
            </a:lvl6pPr>
            <a:lvl7pPr marL="1543205" indent="0" algn="ctr">
              <a:buNone/>
              <a:defRPr>
                <a:solidFill>
                  <a:schemeClr val="tx1">
                    <a:tint val="75000"/>
                  </a:schemeClr>
                </a:solidFill>
              </a:defRPr>
            </a:lvl7pPr>
            <a:lvl8pPr marL="1800408" indent="0" algn="ctr">
              <a:buNone/>
              <a:defRPr>
                <a:solidFill>
                  <a:schemeClr val="tx1">
                    <a:tint val="75000"/>
                  </a:schemeClr>
                </a:solidFill>
              </a:defRPr>
            </a:lvl8pPr>
            <a:lvl9pPr marL="205761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21"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3800" b="0" i="0" u="none" strike="noStrike" kern="1200" cap="none" spc="-36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8" name="Group 7"/>
          <p:cNvGrpSpPr/>
          <p:nvPr userDrawn="1"/>
        </p:nvGrpSpPr>
        <p:grpSpPr bwMode="black">
          <a:xfrm>
            <a:off x="5929973" y="1682204"/>
            <a:ext cx="2383307"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914127"/>
              <a:endParaRPr lang="en-US" sz="9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914127"/>
              <a:endParaRPr lang="en-US" sz="9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914127"/>
              <a:endParaRPr lang="en-US" sz="9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914127"/>
              <a:endParaRPr lang="en-US" sz="9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914127"/>
              <a:endParaRPr lang="en-US" sz="900">
                <a:solidFill>
                  <a:srgbClr val="292929"/>
                </a:solidFill>
              </a:endParaRPr>
            </a:p>
          </p:txBody>
        </p:sp>
      </p:grpSp>
    </p:spTree>
    <p:extLst>
      <p:ext uri="{BB962C8B-B14F-4D97-AF65-F5344CB8AC3E}">
        <p14:creationId xmlns:p14="http://schemas.microsoft.com/office/powerpoint/2010/main" val="824386074"/>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5" y="1085856"/>
            <a:ext cx="3154788" cy="1142621"/>
          </a:xfrm>
        </p:spPr>
        <p:txBody>
          <a:bodyPr anchor="ctr" anchorCtr="0">
            <a:noAutofit/>
          </a:bodyPr>
          <a:lstStyle>
            <a:lvl1pPr>
              <a:lnSpc>
                <a:spcPct val="90000"/>
              </a:lnSpc>
              <a:defRPr sz="27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5" y="4222861"/>
            <a:ext cx="3154788" cy="346249"/>
          </a:xfrm>
        </p:spPr>
        <p:txBody>
          <a:bodyPr>
            <a:noAutofit/>
          </a:bodyPr>
          <a:lstStyle>
            <a:lvl1pPr marL="0" indent="0" algn="l" defTabSz="514406" rtl="0" eaLnBrk="1" latinLnBrk="0" hangingPunct="1">
              <a:lnSpc>
                <a:spcPct val="90000"/>
              </a:lnSpc>
              <a:spcBef>
                <a:spcPts val="0"/>
              </a:spcBef>
              <a:buSzPct val="80000"/>
              <a:buFont typeface="Arial" pitchFamily="34" charset="0"/>
              <a:buNone/>
              <a:defRPr lang="en-US" sz="1400" kern="1200" dirty="0">
                <a:solidFill>
                  <a:schemeClr val="bg1">
                    <a:alpha val="99000"/>
                  </a:schemeClr>
                </a:solidFill>
                <a:latin typeface="+mn-lt"/>
                <a:ea typeface="+mn-ea"/>
                <a:cs typeface="+mn-cs"/>
              </a:defRPr>
            </a:lvl1pPr>
            <a:lvl2pPr marL="257204" indent="0" algn="ctr">
              <a:buNone/>
              <a:defRPr>
                <a:solidFill>
                  <a:schemeClr val="tx1">
                    <a:tint val="75000"/>
                  </a:schemeClr>
                </a:solidFill>
              </a:defRPr>
            </a:lvl2pPr>
            <a:lvl3pPr marL="514406" indent="0" algn="ctr">
              <a:buNone/>
              <a:defRPr>
                <a:solidFill>
                  <a:schemeClr val="tx1">
                    <a:tint val="75000"/>
                  </a:schemeClr>
                </a:solidFill>
              </a:defRPr>
            </a:lvl3pPr>
            <a:lvl4pPr marL="771605" indent="0" algn="ctr">
              <a:buNone/>
              <a:defRPr>
                <a:solidFill>
                  <a:schemeClr val="tx1">
                    <a:tint val="75000"/>
                  </a:schemeClr>
                </a:solidFill>
              </a:defRPr>
            </a:lvl4pPr>
            <a:lvl5pPr marL="1028805" indent="0" algn="ctr">
              <a:buNone/>
              <a:defRPr>
                <a:solidFill>
                  <a:schemeClr val="tx1">
                    <a:tint val="75000"/>
                  </a:schemeClr>
                </a:solidFill>
              </a:defRPr>
            </a:lvl5pPr>
            <a:lvl6pPr marL="1286007" indent="0" algn="ctr">
              <a:buNone/>
              <a:defRPr>
                <a:solidFill>
                  <a:schemeClr val="tx1">
                    <a:tint val="75000"/>
                  </a:schemeClr>
                </a:solidFill>
              </a:defRPr>
            </a:lvl6pPr>
            <a:lvl7pPr marL="1543205" indent="0" algn="ctr">
              <a:buNone/>
              <a:defRPr>
                <a:solidFill>
                  <a:schemeClr val="tx1">
                    <a:tint val="75000"/>
                  </a:schemeClr>
                </a:solidFill>
              </a:defRPr>
            </a:lvl7pPr>
            <a:lvl8pPr marL="1800408" indent="0" algn="ctr">
              <a:buNone/>
              <a:defRPr>
                <a:solidFill>
                  <a:schemeClr val="tx1">
                    <a:tint val="75000"/>
                  </a:schemeClr>
                </a:solidFill>
              </a:defRPr>
            </a:lvl8pPr>
            <a:lvl9pPr marL="205761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21"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3800" b="0" i="0" u="none" strike="noStrike" kern="1200" cap="none" spc="-36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a:t>click to…</a:t>
            </a:r>
          </a:p>
        </p:txBody>
      </p:sp>
      <p:sp>
        <p:nvSpPr>
          <p:cNvPr id="25" name="Freeform 64"/>
          <p:cNvSpPr>
            <a:spLocks noEditPoints="1"/>
          </p:cNvSpPr>
          <p:nvPr userDrawn="1"/>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46304" tIns="23155" rIns="46304" bIns="23155" numCol="1" anchor="t" anchorCtr="0" compatLnSpc="1">
            <a:prstTxWarp prst="textNoShape">
              <a:avLst/>
            </a:prstTxWarp>
          </a:bodyPr>
          <a:lstStyle/>
          <a:p>
            <a:pPr defTabSz="914127"/>
            <a:endParaRPr lang="en-US" sz="900">
              <a:solidFill>
                <a:srgbClr val="292929"/>
              </a:solidFill>
            </a:endParaRPr>
          </a:p>
        </p:txBody>
      </p:sp>
    </p:spTree>
    <p:extLst>
      <p:ext uri="{BB962C8B-B14F-4D97-AF65-F5344CB8AC3E}">
        <p14:creationId xmlns:p14="http://schemas.microsoft.com/office/powerpoint/2010/main" val="1612679185"/>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5" y="1085856"/>
            <a:ext cx="3154788" cy="1142621"/>
          </a:xfrm>
        </p:spPr>
        <p:txBody>
          <a:bodyPr anchor="ctr" anchorCtr="0">
            <a:noAutofit/>
          </a:bodyPr>
          <a:lstStyle>
            <a:lvl1pPr>
              <a:lnSpc>
                <a:spcPct val="90000"/>
              </a:lnSpc>
              <a:defRPr sz="2700"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417215" y="4222861"/>
            <a:ext cx="3154788" cy="346249"/>
          </a:xfrm>
        </p:spPr>
        <p:txBody>
          <a:bodyPr>
            <a:noAutofit/>
          </a:bodyPr>
          <a:lstStyle>
            <a:lvl1pPr marL="0" indent="0" algn="l" defTabSz="514406" rtl="0" eaLnBrk="1" latinLnBrk="0" hangingPunct="1">
              <a:lnSpc>
                <a:spcPct val="90000"/>
              </a:lnSpc>
              <a:spcBef>
                <a:spcPts val="0"/>
              </a:spcBef>
              <a:buSzPct val="80000"/>
              <a:buFont typeface="Arial" pitchFamily="34" charset="0"/>
              <a:buNone/>
              <a:defRPr lang="en-US" sz="1400" kern="1200" dirty="0">
                <a:solidFill>
                  <a:schemeClr val="bg1">
                    <a:alpha val="99000"/>
                  </a:schemeClr>
                </a:solidFill>
                <a:latin typeface="+mn-lt"/>
                <a:ea typeface="+mn-ea"/>
                <a:cs typeface="+mn-cs"/>
              </a:defRPr>
            </a:lvl1pPr>
            <a:lvl2pPr marL="257204" indent="0" algn="ctr">
              <a:buNone/>
              <a:defRPr>
                <a:solidFill>
                  <a:schemeClr val="tx1">
                    <a:tint val="75000"/>
                  </a:schemeClr>
                </a:solidFill>
              </a:defRPr>
            </a:lvl2pPr>
            <a:lvl3pPr marL="514406" indent="0" algn="ctr">
              <a:buNone/>
              <a:defRPr>
                <a:solidFill>
                  <a:schemeClr val="tx1">
                    <a:tint val="75000"/>
                  </a:schemeClr>
                </a:solidFill>
              </a:defRPr>
            </a:lvl3pPr>
            <a:lvl4pPr marL="771605" indent="0" algn="ctr">
              <a:buNone/>
              <a:defRPr>
                <a:solidFill>
                  <a:schemeClr val="tx1">
                    <a:tint val="75000"/>
                  </a:schemeClr>
                </a:solidFill>
              </a:defRPr>
            </a:lvl4pPr>
            <a:lvl5pPr marL="1028805" indent="0" algn="ctr">
              <a:buNone/>
              <a:defRPr>
                <a:solidFill>
                  <a:schemeClr val="tx1">
                    <a:tint val="75000"/>
                  </a:schemeClr>
                </a:solidFill>
              </a:defRPr>
            </a:lvl5pPr>
            <a:lvl6pPr marL="1286007" indent="0" algn="ctr">
              <a:buNone/>
              <a:defRPr>
                <a:solidFill>
                  <a:schemeClr val="tx1">
                    <a:tint val="75000"/>
                  </a:schemeClr>
                </a:solidFill>
              </a:defRPr>
            </a:lvl6pPr>
            <a:lvl7pPr marL="1543205" indent="0" algn="ctr">
              <a:buNone/>
              <a:defRPr>
                <a:solidFill>
                  <a:schemeClr val="tx1">
                    <a:tint val="75000"/>
                  </a:schemeClr>
                </a:solidFill>
              </a:defRPr>
            </a:lvl7pPr>
            <a:lvl8pPr marL="1800408" indent="0" algn="ctr">
              <a:buNone/>
              <a:defRPr>
                <a:solidFill>
                  <a:schemeClr val="tx1">
                    <a:tint val="75000"/>
                  </a:schemeClr>
                </a:solidFill>
              </a:defRPr>
            </a:lvl8pPr>
            <a:lvl9pPr marL="205761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417221"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3800" b="0" i="0" u="none" strike="noStrike" kern="1200" cap="none" spc="-36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9" name="Group 8"/>
          <p:cNvGrpSpPr/>
          <p:nvPr userDrawn="1"/>
        </p:nvGrpSpPr>
        <p:grpSpPr>
          <a:xfrm>
            <a:off x="6663813"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127"/>
              <a:endParaRPr lang="en-US" sz="1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127"/>
              <a:endParaRPr lang="en-US" sz="1400">
                <a:solidFill>
                  <a:srgbClr val="292929"/>
                </a:solidFill>
              </a:endParaRPr>
            </a:p>
          </p:txBody>
        </p:sp>
      </p:grpSp>
    </p:spTree>
    <p:extLst>
      <p:ext uri="{BB962C8B-B14F-4D97-AF65-F5344CB8AC3E}">
        <p14:creationId xmlns:p14="http://schemas.microsoft.com/office/powerpoint/2010/main" val="192949135"/>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7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4" name="MS logo whit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346701" y="355677"/>
            <a:ext cx="1331632" cy="285295"/>
          </a:xfrm>
          <a:prstGeom prst="rect">
            <a:avLst/>
          </a:prstGeom>
        </p:spPr>
      </p:pic>
      <p:pic>
        <p:nvPicPr>
          <p:cNvPr id="6" name="TechEd 2014 logo whit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60094" y="330031"/>
            <a:ext cx="2180277" cy="943477"/>
          </a:xfrm>
          <a:prstGeom prst="rect">
            <a:avLst/>
          </a:prstGeom>
        </p:spPr>
      </p:pic>
    </p:spTree>
    <p:extLst>
      <p:ext uri="{BB962C8B-B14F-4D97-AF65-F5344CB8AC3E}">
        <p14:creationId xmlns:p14="http://schemas.microsoft.com/office/powerpoint/2010/main" val="2673762228"/>
      </p:ext>
    </p:extLst>
  </p:cSld>
  <p:clrMapOvr>
    <a:masterClrMapping/>
  </p:clrMapOvr>
  <p:transition>
    <p:fade/>
  </p:transition>
  <p:extLst>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Photo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756"/>
            <a:ext cx="9143999" cy="5141988"/>
          </a:xfrm>
          <a:prstGeom prst="rect">
            <a:avLst/>
          </a:prstGeom>
        </p:spPr>
      </p:pic>
      <p:sp>
        <p:nvSpPr>
          <p:cNvPr id="14" name="Dark gradation bottom"/>
          <p:cNvSpPr/>
          <p:nvPr userDrawn="1"/>
        </p:nvSpPr>
        <p:spPr bwMode="gray">
          <a:xfrm flipV="1">
            <a:off x="0" y="-3"/>
            <a:ext cx="9151561" cy="5143500"/>
          </a:xfrm>
          <a:prstGeom prst="rect">
            <a:avLst/>
          </a:prstGeom>
          <a:gradFill flip="none" rotWithShape="1">
            <a:gsLst>
              <a:gs pos="0">
                <a:srgbClr val="000000">
                  <a:alpha val="73000"/>
                </a:srgbClr>
              </a:gs>
              <a:gs pos="4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Dark gradation top"/>
          <p:cNvSpPr/>
          <p:nvPr userDrawn="1"/>
        </p:nvSpPr>
        <p:spPr bwMode="gray">
          <a:xfrm>
            <a:off x="0" y="-756"/>
            <a:ext cx="9151560" cy="5143500"/>
          </a:xfrm>
          <a:prstGeom prst="rect">
            <a:avLst/>
          </a:prstGeom>
          <a:gradFill flip="none" rotWithShape="1">
            <a:gsLst>
              <a:gs pos="0">
                <a:srgbClr val="000000">
                  <a:alpha val="50000"/>
                </a:srgbClr>
              </a:gs>
              <a:gs pos="4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userDrawn="1"/>
        </p:nvSpPr>
        <p:spPr bwMode="gray">
          <a:xfrm>
            <a:off x="201930" y="1563129"/>
            <a:ext cx="4706230" cy="2689656"/>
          </a:xfrm>
          <a:prstGeom prst="rect">
            <a:avLst/>
          </a:prstGeom>
          <a:solidFill>
            <a:schemeClr val="bg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00762" y="1563129"/>
            <a:ext cx="4707398" cy="1546551"/>
          </a:xfrm>
          <a:noFill/>
        </p:spPr>
        <p:txBody>
          <a:bodyPr vert="horz" wrap="square" lIns="146304" tIns="91440" rIns="146304" bIns="91440" rtlCol="0" anchor="t" anchorCtr="0">
            <a:noAutofit/>
          </a:bodyPr>
          <a:lstStyle>
            <a:lvl1pPr>
              <a:defRPr lang="en-US" sz="4412" spc="-74" baseline="0" dirty="0">
                <a:gradFill>
                  <a:gsLst>
                    <a:gs pos="5833">
                      <a:srgbClr val="FFFFFF"/>
                    </a:gs>
                    <a:gs pos="18000">
                      <a:srgbClr val="FFFFFF"/>
                    </a:gs>
                  </a:gsLst>
                  <a:lin ang="5400000" scaled="0"/>
                </a:gradFill>
              </a:defRPr>
            </a:lvl1pPr>
          </a:lstStyle>
          <a:p>
            <a:pPr lvl="0"/>
            <a:r>
              <a:rPr lang="en-US" dirty="0"/>
              <a:t>Presentation title</a:t>
            </a:r>
          </a:p>
        </p:txBody>
      </p:sp>
      <p:sp>
        <p:nvSpPr>
          <p:cNvPr id="3" name="Text Placeholder 2"/>
          <p:cNvSpPr>
            <a:spLocks noGrp="1"/>
          </p:cNvSpPr>
          <p:nvPr>
            <p:ph type="body" sz="quarter" idx="14" hasCustomPrompt="1"/>
          </p:nvPr>
        </p:nvSpPr>
        <p:spPr bwMode="ltGray">
          <a:xfrm>
            <a:off x="201930" y="3109682"/>
            <a:ext cx="4706230" cy="1143102"/>
          </a:xfrm>
        </p:spPr>
        <p:txBody>
          <a:bodyPr tIns="109728" bIns="109728">
            <a:noAutofit/>
          </a:bodyPr>
          <a:lstStyle>
            <a:lvl1pPr marL="0" indent="0">
              <a:spcBef>
                <a:spcPts val="0"/>
              </a:spcBef>
              <a:buNone/>
              <a:defRPr sz="2353">
                <a:gradFill>
                  <a:gsLst>
                    <a:gs pos="1250">
                      <a:srgbClr val="FFFFFF"/>
                    </a:gs>
                    <a:gs pos="99000">
                      <a:srgbClr val="FFFFFF"/>
                    </a:gs>
                  </a:gsLst>
                  <a:lin ang="5400000" scaled="0"/>
                </a:gradFill>
              </a:defRPr>
            </a:lvl1pPr>
          </a:lstStyle>
          <a:p>
            <a:pPr lvl="0"/>
            <a:r>
              <a:rPr lang="en-US" dirty="0"/>
              <a:t>Speaker Name</a:t>
            </a:r>
          </a:p>
        </p:txBody>
      </p:sp>
      <p:pic>
        <p:nvPicPr>
          <p:cNvPr id="11"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36992" y="4546325"/>
            <a:ext cx="1141803" cy="244625"/>
          </a:xfrm>
          <a:prstGeom prst="rect">
            <a:avLst/>
          </a:prstGeom>
        </p:spPr>
      </p:pic>
      <p:pic>
        <p:nvPicPr>
          <p:cNvPr id="12" name="TechEd 2014 logo white"/>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591" y="330031"/>
            <a:ext cx="2180277" cy="943477"/>
          </a:xfrm>
          <a:prstGeom prst="rect">
            <a:avLst/>
          </a:prstGeom>
        </p:spPr>
      </p:pic>
    </p:spTree>
    <p:extLst>
      <p:ext uri="{BB962C8B-B14F-4D97-AF65-F5344CB8AC3E}">
        <p14:creationId xmlns:p14="http://schemas.microsoft.com/office/powerpoint/2010/main" val="19060320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03328" y="2907953"/>
            <a:ext cx="4705063" cy="1345996"/>
          </a:xfrm>
          <a:noFill/>
        </p:spPr>
        <p:txBody>
          <a:bodyPr lIns="146304" tIns="109728" rIns="146304" bIns="109728">
            <a:noAutofit/>
          </a:bodyPr>
          <a:lstStyle>
            <a:lvl1pPr marL="0" indent="0">
              <a:spcBef>
                <a:spcPts val="0"/>
              </a:spcBef>
              <a:buNone/>
              <a:defRPr sz="264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01977" y="1556880"/>
            <a:ext cx="6050820" cy="1351077"/>
          </a:xfrm>
          <a:noFill/>
        </p:spPr>
        <p:txBody>
          <a:bodyPr lIns="146304" tIns="91440" rIns="146304" bIns="91440" anchor="t" anchorCtr="0"/>
          <a:lstStyle>
            <a:lvl1pPr>
              <a:defRPr sz="4412" spc="-74" baseline="0">
                <a:gradFill>
                  <a:gsLst>
                    <a:gs pos="3333">
                      <a:schemeClr val="tx1"/>
                    </a:gs>
                    <a:gs pos="39000">
                      <a:schemeClr val="tx1"/>
                    </a:gs>
                  </a:gsLst>
                  <a:lin ang="5400000" scaled="0"/>
                </a:gradFill>
              </a:defRPr>
            </a:lvl1pPr>
          </a:lstStyle>
          <a:p>
            <a:r>
              <a:rPr lang="en-US" dirty="0"/>
              <a:t>Presentation title</a:t>
            </a:r>
          </a:p>
        </p:txBody>
      </p:sp>
      <p:pic>
        <p:nvPicPr>
          <p:cNvPr id="11"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348591" y="330031"/>
            <a:ext cx="2180277" cy="943477"/>
          </a:xfrm>
          <a:prstGeom prst="rect">
            <a:avLst/>
          </a:prstGeom>
        </p:spPr>
      </p:pic>
      <p:pic>
        <p:nvPicPr>
          <p:cNvPr id="8"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36992" y="4546325"/>
            <a:ext cx="1141803" cy="244625"/>
          </a:xfrm>
          <a:prstGeom prst="rect">
            <a:avLst/>
          </a:prstGeom>
        </p:spPr>
      </p:pic>
    </p:spTree>
    <p:extLst>
      <p:ext uri="{BB962C8B-B14F-4D97-AF65-F5344CB8AC3E}">
        <p14:creationId xmlns:p14="http://schemas.microsoft.com/office/powerpoint/2010/main" val="29536572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4406">
          <p15:clr>
            <a:srgbClr val="C35EA4"/>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auto">
          <a:xfrm>
            <a:off x="201929" y="1563129"/>
            <a:ext cx="6050868" cy="268965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01977" y="1563140"/>
            <a:ext cx="6050820" cy="1344818"/>
          </a:xfrm>
          <a:noFill/>
        </p:spPr>
        <p:txBody>
          <a:bodyPr lIns="146304" tIns="91440" rIns="146304" bIns="91440" anchor="t" anchorCtr="0"/>
          <a:lstStyle>
            <a:lvl1pPr>
              <a:defRPr sz="4412" spc="-74" baseline="0">
                <a:gradFill>
                  <a:gsLst>
                    <a:gs pos="5833">
                      <a:srgbClr val="FFFFFF"/>
                    </a:gs>
                    <a:gs pos="18000">
                      <a:srgbClr val="FFFFFF"/>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01976" y="2908931"/>
            <a:ext cx="6050821" cy="1344245"/>
          </a:xfrm>
          <a:noFill/>
        </p:spPr>
        <p:txBody>
          <a:bodyPr lIns="146304" tIns="109728" rIns="146304" bIns="109728">
            <a:noAutofit/>
          </a:bodyPr>
          <a:lstStyle>
            <a:lvl1pPr marL="0" indent="0">
              <a:spcBef>
                <a:spcPts val="0"/>
              </a:spcBef>
              <a:buNone/>
              <a:defRPr sz="2647" spc="0" baseline="0">
                <a:gradFill>
                  <a:gsLst>
                    <a:gs pos="2917">
                      <a:srgbClr val="FFFFFF"/>
                    </a:gs>
                    <a:gs pos="30000">
                      <a:srgbClr val="FFFFFF"/>
                    </a:gs>
                  </a:gsLst>
                  <a:lin ang="5400000" scaled="0"/>
                </a:gradFill>
                <a:latin typeface="+mj-lt"/>
              </a:defRPr>
            </a:lvl1pPr>
          </a:lstStyle>
          <a:p>
            <a:pPr lvl="0"/>
            <a:r>
              <a:rPr lang="en-US" dirty="0"/>
              <a:t>Speaker Name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invGray">
          <a:xfrm>
            <a:off x="336992" y="4546325"/>
            <a:ext cx="1141803" cy="244625"/>
          </a:xfrm>
          <a:prstGeom prst="rect">
            <a:avLst/>
          </a:prstGeom>
        </p:spPr>
      </p:pic>
      <p:pic>
        <p:nvPicPr>
          <p:cNvPr id="10" name="TechEd 2014 logo whit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348591" y="330031"/>
            <a:ext cx="2180277" cy="943477"/>
          </a:xfrm>
          <a:prstGeom prst="rect">
            <a:avLst/>
          </a:prstGeom>
        </p:spPr>
      </p:pic>
    </p:spTree>
    <p:extLst>
      <p:ext uri="{BB962C8B-B14F-4D97-AF65-F5344CB8AC3E}">
        <p14:creationId xmlns:p14="http://schemas.microsoft.com/office/powerpoint/2010/main" val="36568748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auto">
          <a:xfrm>
            <a:off x="201977" y="890733"/>
            <a:ext cx="6050820" cy="20172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1930" y="889767"/>
            <a:ext cx="6050867" cy="2023491"/>
          </a:xfrm>
          <a:noFill/>
        </p:spPr>
        <p:txBody>
          <a:bodyPr tIns="91440" bIns="91440" anchor="t" anchorCtr="0"/>
          <a:lstStyle>
            <a:lvl1pPr>
              <a:defRPr sz="5294" spc="-74"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01930" y="2907958"/>
            <a:ext cx="6050859" cy="1345411"/>
          </a:xfrm>
          <a:noFill/>
        </p:spPr>
        <p:txBody>
          <a:bodyPr lIns="182880" tIns="146304" rIns="182880" bIns="146304">
            <a:noAutofit/>
          </a:bodyPr>
          <a:lstStyle>
            <a:lvl1pPr marL="0" indent="0">
              <a:spcBef>
                <a:spcPts val="0"/>
              </a:spcBef>
              <a:buNone/>
              <a:defRPr sz="2647" spc="0" baseline="0">
                <a:gradFill>
                  <a:gsLst>
                    <a:gs pos="0">
                      <a:srgbClr val="FFFFFF"/>
                    </a:gs>
                    <a:gs pos="100000">
                      <a:srgbClr val="FFFFFF"/>
                    </a:gs>
                  </a:gsLst>
                  <a:lin ang="5400000" scaled="0"/>
                </a:gradFill>
                <a:latin typeface="+mj-lt"/>
              </a:defRPr>
            </a:lvl1pPr>
          </a:lstStyle>
          <a:p>
            <a:pPr lvl="0"/>
            <a:r>
              <a:rPr lang="en-US" dirty="0"/>
              <a:t>Speaker Name</a:t>
            </a:r>
          </a:p>
        </p:txBody>
      </p:sp>
      <p:pic>
        <p:nvPicPr>
          <p:cNvPr id="6"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13303307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auto">
          <a:xfrm>
            <a:off x="201977" y="890733"/>
            <a:ext cx="6050820" cy="20172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1930" y="889767"/>
            <a:ext cx="6050867" cy="2023491"/>
          </a:xfrm>
          <a:noFill/>
        </p:spPr>
        <p:txBody>
          <a:bodyPr tIns="91440" bIns="91440" anchor="t" anchorCtr="0"/>
          <a:lstStyle>
            <a:lvl1pPr>
              <a:defRPr sz="5294" spc="-74" baseline="0">
                <a:gradFill>
                  <a:gsLst>
                    <a:gs pos="5833">
                      <a:srgbClr val="FFFFFF"/>
                    </a:gs>
                    <a:gs pos="18000">
                      <a:srgbClr val="FFFFFF"/>
                    </a:gs>
                  </a:gsLst>
                  <a:lin ang="5400000" scaled="0"/>
                </a:gradFill>
              </a:defRPr>
            </a:lvl1pPr>
          </a:lstStyle>
          <a:p>
            <a:r>
              <a:rPr lang="en-US" dirty="0"/>
              <a:t>Video title</a:t>
            </a:r>
          </a:p>
        </p:txBody>
      </p:sp>
      <p:pic>
        <p:nvPicPr>
          <p:cNvPr id="5"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5967283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87586">
                      <a:srgbClr val="FFFFFF"/>
                    </a:gs>
                    <a:gs pos="52000">
                      <a:srgbClr val="FFFFFF"/>
                    </a:gs>
                  </a:gsLst>
                  <a:lin ang="5400000" scaled="0"/>
                </a:gradFill>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1464675644"/>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87586">
                      <a:srgbClr val="FFFFFF"/>
                    </a:gs>
                    <a:gs pos="52000">
                      <a:srgbClr val="FFFFFF"/>
                    </a:gs>
                  </a:gsLst>
                  <a:lin ang="5400000" scaled="0"/>
                </a:gradFill>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1866466343"/>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ection Title Accent Color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lgn="l" defTabSz="685845" rtl="0" eaLnBrk="1" latinLnBrk="0" hangingPunct="1">
              <a:lnSpc>
                <a:spcPct val="90000"/>
              </a:lnSpc>
              <a:spcBef>
                <a:spcPct val="0"/>
              </a:spcBef>
              <a:buNone/>
              <a:defRPr lang="en-US" sz="6471" b="0" kern="1200" cap="none" spc="-74" baseline="0" dirty="0">
                <a:ln w="3175">
                  <a:noFill/>
                </a:ln>
                <a:gradFill>
                  <a:gsLst>
                    <a:gs pos="84828">
                      <a:srgbClr val="FFFFFF"/>
                    </a:gs>
                    <a:gs pos="59000">
                      <a:srgbClr val="FFFFFF"/>
                    </a:gs>
                  </a:gsLst>
                  <a:lin ang="5400000" scaled="0"/>
                </a:gradFill>
                <a:effectLst/>
                <a:latin typeface="+mj-lt"/>
                <a:ea typeface="+mn-ea"/>
                <a:cs typeface="Segoe UI" pitchFamily="34" charset="0"/>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215074653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Section Title Accent Color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347163"/>
          </a:xfrm>
          <a:noFill/>
        </p:spPr>
        <p:txBody>
          <a:bodyPr tIns="91440" bIns="91440" anchor="t" anchorCtr="0"/>
          <a:lstStyle>
            <a:lvl1pPr algn="l" defTabSz="685845" rtl="0" eaLnBrk="1" latinLnBrk="0" hangingPunct="1">
              <a:lnSpc>
                <a:spcPct val="90000"/>
              </a:lnSpc>
              <a:spcBef>
                <a:spcPct val="0"/>
              </a:spcBef>
              <a:buNone/>
              <a:defRPr lang="en-US" sz="6471" b="0" kern="1200" cap="none" spc="-74"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a:t>Section title</a:t>
            </a:r>
          </a:p>
        </p:txBody>
      </p:sp>
      <p:pic>
        <p:nvPicPr>
          <p:cNvPr id="4" name="TechEd 2014 logo whit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6660094" y="330031"/>
            <a:ext cx="2180277" cy="943477"/>
          </a:xfrm>
          <a:prstGeom prst="rect">
            <a:avLst/>
          </a:prstGeom>
        </p:spPr>
      </p:pic>
    </p:spTree>
    <p:extLst>
      <p:ext uri="{BB962C8B-B14F-4D97-AF65-F5344CB8AC3E}">
        <p14:creationId xmlns:p14="http://schemas.microsoft.com/office/powerpoint/2010/main" val="1362286862"/>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01930" y="891882"/>
            <a:ext cx="8741880" cy="1538242"/>
          </a:xfrm>
        </p:spPr>
        <p:txBody>
          <a:bodyPr/>
          <a:lstStyle>
            <a:lvl1pPr marL="0" indent="0">
              <a:buNone/>
              <a:defRPr/>
            </a:lvl1pPr>
            <a:lvl2pPr marL="21011" indent="0">
              <a:buNone/>
              <a:defRPr sz="1471"/>
            </a:lvl2pPr>
            <a:lvl3pPr marL="164588" indent="0">
              <a:buNone/>
              <a:defRPr sz="1471"/>
            </a:lvl3pPr>
            <a:lvl4pPr marL="350187" indent="0">
              <a:buNone/>
              <a:defRPr sz="1324"/>
            </a:lvl4pPr>
            <a:lvl5pPr marL="543957" indent="0">
              <a:buNone/>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367612"/>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01930" y="891882"/>
            <a:ext cx="8741880" cy="1538242"/>
          </a:xfrm>
        </p:spPr>
        <p:txBody>
          <a:bodyPr/>
          <a:lstStyle>
            <a:lvl1pPr marL="0" indent="0">
              <a:buNone/>
              <a:defRPr>
                <a:gradFill>
                  <a:gsLst>
                    <a:gs pos="2920">
                      <a:schemeClr val="tx2"/>
                    </a:gs>
                    <a:gs pos="39000">
                      <a:schemeClr val="tx2"/>
                    </a:gs>
                  </a:gsLst>
                  <a:lin ang="5400000" scaled="0"/>
                </a:gradFill>
              </a:defRPr>
            </a:lvl1pPr>
            <a:lvl2pPr marL="21011" indent="0">
              <a:buNone/>
              <a:defRPr sz="1471"/>
            </a:lvl2pPr>
            <a:lvl3pPr marL="164588" indent="0">
              <a:buNone/>
              <a:defRPr sz="1471"/>
            </a:lvl3pPr>
            <a:lvl4pPr marL="350187" indent="0">
              <a:buNone/>
              <a:defRPr sz="1324"/>
            </a:lvl4pPr>
            <a:lvl5pPr marL="543957" indent="0">
              <a:buNone/>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28004041"/>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29" y="891882"/>
            <a:ext cx="8740142" cy="1687385"/>
          </a:xfrm>
        </p:spPr>
        <p:txBody>
          <a:bodyPr>
            <a:spAutoFit/>
          </a:bodyPr>
          <a:lstStyle>
            <a:lvl3pPr>
              <a:defRPr sz="1765"/>
            </a:lvl3pPr>
            <a:lvl4pPr>
              <a:defRPr sz="1471"/>
            </a:lvl4pPr>
            <a:lvl5pPr>
              <a:defRPr sz="147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5663965"/>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29" y="891882"/>
            <a:ext cx="8740142" cy="1687385"/>
          </a:xfrm>
        </p:spPr>
        <p:txBody>
          <a:bodyPr>
            <a:spAutoFit/>
          </a:bodyPr>
          <a:lstStyle>
            <a:lvl1pPr>
              <a:buClr>
                <a:schemeClr val="tx2"/>
              </a:buClr>
              <a:defRPr>
                <a:gradFill>
                  <a:gsLst>
                    <a:gs pos="13869">
                      <a:schemeClr val="tx2"/>
                    </a:gs>
                    <a:gs pos="42000">
                      <a:schemeClr val="tx2"/>
                    </a:gs>
                  </a:gsLst>
                  <a:lin ang="5400000" scaled="0"/>
                </a:gradFill>
              </a:defRPr>
            </a:lvl1pPr>
            <a:lvl3pPr>
              <a:defRPr sz="1765"/>
            </a:lvl3pPr>
            <a:lvl4pPr>
              <a:defRPr sz="1471"/>
            </a:lvl4pPr>
            <a:lvl5pPr>
              <a:defRPr sz="147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39001898"/>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13857"/>
          </a:xfrm>
        </p:spPr>
        <p:txBody>
          <a:bodyPr wrap="square">
            <a:spAutoFit/>
          </a:bodyPr>
          <a:lstStyle>
            <a:lvl1pPr marL="0" indent="0">
              <a:spcBef>
                <a:spcPts val="900"/>
              </a:spcBef>
              <a:buClr>
                <a:schemeClr val="tx1"/>
              </a:buClr>
              <a:buFont typeface="Wingdings" pitchFamily="2" charset="2"/>
              <a:buNone/>
              <a:defRPr sz="2647"/>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13857"/>
          </a:xfrm>
        </p:spPr>
        <p:txBody>
          <a:bodyPr wrap="square">
            <a:spAutoFit/>
          </a:bodyPr>
          <a:lstStyle>
            <a:lvl1pPr marL="0" indent="0">
              <a:spcBef>
                <a:spcPts val="900"/>
              </a:spcBef>
              <a:buClr>
                <a:schemeClr val="tx1"/>
              </a:buClr>
              <a:buFont typeface="Wingdings" pitchFamily="2" charset="2"/>
              <a:buNone/>
              <a:defRPr sz="2647"/>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708859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13857"/>
          </a:xfrm>
        </p:spPr>
        <p:txBody>
          <a:bodyPr wrap="square">
            <a:spAutoFit/>
          </a:bodyPr>
          <a:lstStyle>
            <a:lvl1pPr marL="0" indent="0">
              <a:spcBef>
                <a:spcPts val="900"/>
              </a:spcBef>
              <a:buClr>
                <a:schemeClr val="tx1"/>
              </a:buClr>
              <a:buFont typeface="Wingdings" pitchFamily="2" charset="2"/>
              <a:buNone/>
              <a:defRPr sz="2647">
                <a:gradFill>
                  <a:gsLst>
                    <a:gs pos="5109">
                      <a:schemeClr val="tx2"/>
                    </a:gs>
                    <a:gs pos="25000">
                      <a:schemeClr val="tx2"/>
                    </a:gs>
                  </a:gsLst>
                  <a:lin ang="5400000" scaled="0"/>
                </a:gradFill>
              </a:defRPr>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13857"/>
          </a:xfrm>
        </p:spPr>
        <p:txBody>
          <a:bodyPr wrap="square">
            <a:spAutoFit/>
          </a:bodyPr>
          <a:lstStyle>
            <a:lvl1pPr marL="0" indent="0">
              <a:spcBef>
                <a:spcPts val="900"/>
              </a:spcBef>
              <a:buClr>
                <a:schemeClr val="tx1"/>
              </a:buClr>
              <a:buFont typeface="Wingdings" pitchFamily="2" charset="2"/>
              <a:buNone/>
              <a:defRPr sz="2647">
                <a:gradFill>
                  <a:gsLst>
                    <a:gs pos="100000">
                      <a:schemeClr val="tx2"/>
                    </a:gs>
                    <a:gs pos="0">
                      <a:schemeClr val="tx2"/>
                    </a:gs>
                  </a:gsLst>
                  <a:lin ang="5400000" scaled="0"/>
                </a:gradFill>
              </a:defRPr>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2037949"/>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63614"/>
          </a:xfrm>
        </p:spPr>
        <p:txBody>
          <a:bodyPr wrap="square">
            <a:spAutoFit/>
          </a:bodyPr>
          <a:lstStyle>
            <a:lvl1pPr marL="211280" indent="-211280">
              <a:spcBef>
                <a:spcPts val="900"/>
              </a:spcBef>
              <a:buClr>
                <a:schemeClr val="tx1"/>
              </a:buClr>
              <a:buFontTx/>
              <a:buBlip>
                <a:blip r:embed="rId2"/>
              </a:buBlip>
              <a:defRPr sz="2647"/>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63614"/>
          </a:xfrm>
        </p:spPr>
        <p:txBody>
          <a:bodyPr wrap="square">
            <a:spAutoFit/>
          </a:bodyPr>
          <a:lstStyle>
            <a:lvl1pPr marL="211280" indent="-211280">
              <a:spcBef>
                <a:spcPts val="900"/>
              </a:spcBef>
              <a:buClr>
                <a:schemeClr val="tx1"/>
              </a:buClr>
              <a:buFontTx/>
              <a:buBlip>
                <a:blip r:embed="rId2"/>
              </a:buBlip>
              <a:defRPr sz="2647"/>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3295601"/>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63614"/>
          </a:xfrm>
        </p:spPr>
        <p:txBody>
          <a:bodyPr wrap="square">
            <a:spAutoFit/>
          </a:bodyPr>
          <a:lstStyle>
            <a:lvl1pPr marL="211280" indent="-211280">
              <a:spcBef>
                <a:spcPts val="900"/>
              </a:spcBef>
              <a:buClr>
                <a:schemeClr val="tx2"/>
              </a:buClr>
              <a:buFontTx/>
              <a:buBlip>
                <a:blip r:embed="rId2"/>
              </a:buBlip>
              <a:defRPr sz="2647">
                <a:gradFill>
                  <a:gsLst>
                    <a:gs pos="5109">
                      <a:schemeClr val="tx2"/>
                    </a:gs>
                    <a:gs pos="100000">
                      <a:schemeClr val="tx2"/>
                    </a:gs>
                  </a:gsLst>
                  <a:lin ang="5400000" scaled="0"/>
                </a:gradFill>
              </a:defRPr>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63614"/>
          </a:xfrm>
        </p:spPr>
        <p:txBody>
          <a:bodyPr wrap="square">
            <a:spAutoFit/>
          </a:bodyPr>
          <a:lstStyle>
            <a:lvl1pPr marL="211280" indent="-211280">
              <a:spcBef>
                <a:spcPts val="900"/>
              </a:spcBef>
              <a:buClr>
                <a:schemeClr val="tx2"/>
              </a:buClr>
              <a:buFontTx/>
              <a:buBlip>
                <a:blip r:embed="rId2"/>
              </a:buBlip>
              <a:defRPr sz="2647">
                <a:gradFill>
                  <a:gsLst>
                    <a:gs pos="5109">
                      <a:schemeClr val="tx2"/>
                    </a:gs>
                    <a:gs pos="100000">
                      <a:schemeClr val="tx2"/>
                    </a:gs>
                  </a:gsLst>
                  <a:lin ang="5400000" scaled="0"/>
                </a:gradFill>
              </a:defRPr>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7893086"/>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849380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07766" y="890716"/>
            <a:ext cx="8741880" cy="674749"/>
          </a:xfrm>
        </p:spPr>
        <p:txBody>
          <a:bodyPr/>
          <a:lstStyle>
            <a:lvl1pPr>
              <a:defRPr sz="5294" baseline="0"/>
            </a:lvl1pPr>
          </a:lstStyle>
          <a:p>
            <a:r>
              <a:rPr lang="en-US"/>
              <a:t>Click to edit Master title style</a:t>
            </a:r>
            <a:endParaRPr lang="en-US" dirty="0"/>
          </a:p>
        </p:txBody>
      </p:sp>
    </p:spTree>
    <p:extLst>
      <p:ext uri="{BB962C8B-B14F-4D97-AF65-F5344CB8AC3E}">
        <p14:creationId xmlns:p14="http://schemas.microsoft.com/office/powerpoint/2010/main" val="3221220185"/>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1553763" y="1563129"/>
            <a:ext cx="6043672" cy="1344828"/>
          </a:xfrm>
        </p:spPr>
        <p:txBody>
          <a:bodyPr/>
          <a:lstStyle>
            <a:lvl1pPr>
              <a:defRPr sz="4412" baseline="0"/>
            </a:lvl1pPr>
          </a:lstStyle>
          <a:p>
            <a:r>
              <a:rPr lang="en-US"/>
              <a:t>Click to edit Master title style</a:t>
            </a:r>
            <a:endParaRPr lang="en-US" dirty="0"/>
          </a:p>
        </p:txBody>
      </p:sp>
    </p:spTree>
    <p:extLst>
      <p:ext uri="{BB962C8B-B14F-4D97-AF65-F5344CB8AC3E}">
        <p14:creationId xmlns:p14="http://schemas.microsoft.com/office/powerpoint/2010/main" val="2076773466"/>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Fact Layout_Accent Color 1">
    <p:spTree>
      <p:nvGrpSpPr>
        <p:cNvPr id="1" name=""/>
        <p:cNvGrpSpPr/>
        <p:nvPr/>
      </p:nvGrpSpPr>
      <p:grpSpPr>
        <a:xfrm>
          <a:off x="0" y="0"/>
          <a:ext cx="0" cy="0"/>
          <a:chOff x="0" y="0"/>
          <a:chExt cx="0" cy="0"/>
        </a:xfrm>
      </p:grpSpPr>
      <p:sp>
        <p:nvSpPr>
          <p:cNvPr id="2" name="Title 1"/>
          <p:cNvSpPr>
            <a:spLocks noGrp="1"/>
          </p:cNvSpPr>
          <p:nvPr>
            <p:ph type="title"/>
          </p:nvPr>
        </p:nvSpPr>
        <p:spPr>
          <a:xfrm>
            <a:off x="1553763" y="1563129"/>
            <a:ext cx="6043672" cy="1344828"/>
          </a:xfrm>
        </p:spPr>
        <p:txBody>
          <a:bodyPr/>
          <a:lstStyle>
            <a:lvl1pPr>
              <a:defRPr sz="4412" baseline="0"/>
            </a:lvl1pPr>
          </a:lstStyle>
          <a:p>
            <a:r>
              <a:rPr lang="en-US"/>
              <a:t>Click to edit Master title style</a:t>
            </a:r>
            <a:endParaRPr lang="en-US" dirty="0"/>
          </a:p>
        </p:txBody>
      </p:sp>
    </p:spTree>
    <p:extLst>
      <p:ext uri="{BB962C8B-B14F-4D97-AF65-F5344CB8AC3E}">
        <p14:creationId xmlns:p14="http://schemas.microsoft.com/office/powerpoint/2010/main" val="3819502721"/>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74248" y="883761"/>
            <a:ext cx="7395504" cy="674749"/>
          </a:xfrm>
        </p:spPr>
        <p:txBody>
          <a:bodyPr/>
          <a:lstStyle>
            <a:lvl1pPr marL="171592" indent="-171592">
              <a:defRPr sz="4412"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4235841" y="3769488"/>
            <a:ext cx="4033912" cy="836383"/>
          </a:xfrm>
        </p:spPr>
        <p:txBody>
          <a:bodyPr/>
          <a:lstStyle>
            <a:lvl1pPr marL="0" indent="0">
              <a:spcBef>
                <a:spcPts val="0"/>
              </a:spcBef>
              <a:buNone/>
              <a:defRPr sz="2353"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2534082143"/>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Quote Layout_Accent Color 2">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74248" y="1563130"/>
            <a:ext cx="7395504" cy="674749"/>
          </a:xfrm>
        </p:spPr>
        <p:txBody>
          <a:bodyPr/>
          <a:lstStyle>
            <a:lvl1pPr marL="207777" indent="-207777">
              <a:tabLst>
                <a:tab pos="207777" algn="l"/>
              </a:tabLst>
              <a:defRPr sz="441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4235841" y="3580360"/>
            <a:ext cx="4033912" cy="836383"/>
          </a:xfrm>
        </p:spPr>
        <p:txBody>
          <a:bodyPr/>
          <a:lstStyle>
            <a:lvl1pPr marL="0" indent="0">
              <a:spcBef>
                <a:spcPts val="0"/>
              </a:spcBef>
              <a:buNone/>
              <a:defRPr sz="2353"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4028254205"/>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07766" y="1787267"/>
            <a:ext cx="8740142" cy="734625"/>
          </a:xfrm>
        </p:spPr>
        <p:txBody>
          <a:bodyPr/>
          <a:lstStyle>
            <a:lvl1pPr marL="0" indent="0">
              <a:buNone/>
              <a:defRPr sz="3971">
                <a:gradFill>
                  <a:gsLst>
                    <a:gs pos="3333">
                      <a:schemeClr val="tx1"/>
                    </a:gs>
                    <a:gs pos="39000">
                      <a:schemeClr val="tx1"/>
                    </a:gs>
                  </a:gsLst>
                  <a:lin ang="5400000" scaled="0"/>
                </a:gradFill>
              </a:defRPr>
            </a:lvl1pPr>
            <a:lvl2pPr marL="0" indent="0">
              <a:buFontTx/>
              <a:buNone/>
              <a:defRPr sz="1471"/>
            </a:lvl2pPr>
            <a:lvl3pPr marL="168090" indent="0">
              <a:buNone/>
              <a:defRPr/>
            </a:lvl3pPr>
            <a:lvl4pPr marL="336179" indent="0">
              <a:buNone/>
              <a:defRPr/>
            </a:lvl4pPr>
            <a:lvl5pPr marL="504269" indent="0">
              <a:buNone/>
              <a:defRPr/>
            </a:lvl5pPr>
          </a:lstStyle>
          <a:p>
            <a:pPr lvl="0"/>
            <a:r>
              <a:rPr lang="en-US"/>
              <a:t>Click to edit Master text styles</a:t>
            </a:r>
          </a:p>
        </p:txBody>
      </p:sp>
      <p:sp>
        <p:nvSpPr>
          <p:cNvPr id="4" name="Title 1"/>
          <p:cNvSpPr>
            <a:spLocks noGrp="1"/>
          </p:cNvSpPr>
          <p:nvPr>
            <p:ph type="title"/>
          </p:nvPr>
        </p:nvSpPr>
        <p:spPr>
          <a:xfrm>
            <a:off x="207766" y="890716"/>
            <a:ext cx="8741880" cy="674749"/>
          </a:xfrm>
        </p:spPr>
        <p:txBody>
          <a:bodyPr/>
          <a:lstStyle>
            <a:lvl1pPr>
              <a:defRPr sz="5294" baseline="0">
                <a:gradFill>
                  <a:gsLst>
                    <a:gs pos="1250">
                      <a:schemeClr val="tx1"/>
                    </a:gs>
                    <a:gs pos="100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403896579"/>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9302016"/>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0804057"/>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8460240"/>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27404"/>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Black Notes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Wingdings" panose="05000000000000000000" pitchFamily="2" charset="2"/>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Wingdings" panose="05000000000000000000" pitchFamily="2" charset="2"/>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Wingdings" panose="05000000000000000000" pitchFamily="2" charset="2"/>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Wingdings" panose="05000000000000000000" pitchFamily="2" charset="2"/>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7"/>
            <a:ext cx="9144001" cy="464344"/>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2721" spc="-38"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2047581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lack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Wingdings" panose="05000000000000000000" pitchFamily="2" charset="2"/>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Wingdings" panose="05000000000000000000" pitchFamily="2" charset="2"/>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Wingdings" panose="05000000000000000000" pitchFamily="2" charset="2"/>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Wingdings" panose="05000000000000000000" pitchFamily="2" charset="2"/>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448487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Walkin">
    <p:bg bwMode="gray">
      <p:bgPr>
        <a:solidFill>
          <a:srgbClr val="000000"/>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35"/>
            <a:ext cx="9144000" cy="5142465"/>
          </a:xfrm>
          <a:prstGeom prst="rect">
            <a:avLst/>
          </a:prstGeom>
        </p:spPr>
      </p:pic>
      <p:pic>
        <p:nvPicPr>
          <p:cNvPr id="4"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46701" y="355677"/>
            <a:ext cx="1331632" cy="285295"/>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44982" y="330369"/>
            <a:ext cx="2153603" cy="988991"/>
          </a:xfrm>
          <a:prstGeom prst="rect">
            <a:avLst/>
          </a:prstGeom>
        </p:spPr>
      </p:pic>
    </p:spTree>
    <p:extLst>
      <p:ext uri="{BB962C8B-B14F-4D97-AF65-F5344CB8AC3E}">
        <p14:creationId xmlns:p14="http://schemas.microsoft.com/office/powerpoint/2010/main" val="3326658791"/>
      </p:ext>
    </p:extLst>
  </p:cSld>
  <p:clrMapOvr>
    <a:masterClrMapping/>
  </p:clrMapOvr>
  <p:transition>
    <p:fade/>
  </p:transition>
  <p:extLst>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Slide Photo Layout">
    <p:bg bwMode="gray">
      <p:bgPr>
        <a:solidFill>
          <a:srgbClr val="002050"/>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15937" r="3431" b="2608"/>
          <a:stretch/>
        </p:blipFill>
        <p:spPr>
          <a:xfrm>
            <a:off x="0" y="-5837"/>
            <a:ext cx="9166177" cy="5155174"/>
          </a:xfrm>
          <a:prstGeom prst="rect">
            <a:avLst/>
          </a:prstGeom>
        </p:spPr>
      </p:pic>
      <p:sp>
        <p:nvSpPr>
          <p:cNvPr id="19" name="Dark gradation top"/>
          <p:cNvSpPr/>
          <p:nvPr userDrawn="1"/>
        </p:nvSpPr>
        <p:spPr bwMode="gray">
          <a:xfrm>
            <a:off x="0" y="-5837"/>
            <a:ext cx="9079667" cy="4926456"/>
          </a:xfrm>
          <a:prstGeom prst="rect">
            <a:avLst/>
          </a:prstGeom>
          <a:gradFill flip="none" rotWithShape="1">
            <a:gsLst>
              <a:gs pos="0">
                <a:srgbClr val="000000">
                  <a:alpha val="70000"/>
                </a:srgbClr>
              </a:gs>
              <a:gs pos="4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9997" y="330369"/>
            <a:ext cx="2153603" cy="988991"/>
          </a:xfrm>
          <a:prstGeom prst="rect">
            <a:avLst/>
          </a:prstGeom>
        </p:spPr>
      </p:pic>
      <p:sp>
        <p:nvSpPr>
          <p:cNvPr id="18" name="Rectangle 17"/>
          <p:cNvSpPr/>
          <p:nvPr userDrawn="1"/>
        </p:nvSpPr>
        <p:spPr bwMode="gray">
          <a:xfrm>
            <a:off x="201930" y="1563129"/>
            <a:ext cx="4426097" cy="2689656"/>
          </a:xfrm>
          <a:prstGeom prst="rect">
            <a:avLst/>
          </a:prstGeom>
          <a:solidFill>
            <a:schemeClr val="bg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00762" y="1563129"/>
            <a:ext cx="4427264" cy="1546551"/>
          </a:xfrm>
          <a:noFill/>
        </p:spPr>
        <p:txBody>
          <a:bodyPr vert="horz" wrap="square" lIns="146304" tIns="91440" rIns="146304" bIns="91440" rtlCol="0" anchor="t" anchorCtr="0">
            <a:noAutofit/>
          </a:bodyPr>
          <a:lstStyle>
            <a:lvl1pPr>
              <a:defRPr lang="en-US" sz="4412" spc="-74" baseline="0" dirty="0">
                <a:gradFill>
                  <a:gsLst>
                    <a:gs pos="5833">
                      <a:srgbClr val="FFFFFF"/>
                    </a:gs>
                    <a:gs pos="18000">
                      <a:srgbClr val="FFFFFF"/>
                    </a:gs>
                  </a:gsLst>
                  <a:lin ang="5400000" scaled="0"/>
                </a:gradFill>
              </a:defRPr>
            </a:lvl1pPr>
          </a:lstStyle>
          <a:p>
            <a:pPr lvl="0"/>
            <a:r>
              <a:rPr lang="en-US" dirty="0"/>
              <a:t>Presentation title</a:t>
            </a:r>
          </a:p>
        </p:txBody>
      </p:sp>
      <p:sp>
        <p:nvSpPr>
          <p:cNvPr id="3" name="Text Placeholder 2"/>
          <p:cNvSpPr>
            <a:spLocks noGrp="1"/>
          </p:cNvSpPr>
          <p:nvPr>
            <p:ph type="body" sz="quarter" idx="14" hasCustomPrompt="1"/>
          </p:nvPr>
        </p:nvSpPr>
        <p:spPr bwMode="ltGray">
          <a:xfrm>
            <a:off x="201930" y="3109682"/>
            <a:ext cx="4426097" cy="1143102"/>
          </a:xfrm>
        </p:spPr>
        <p:txBody>
          <a:bodyPr tIns="109728" bIns="109728">
            <a:noAutofit/>
          </a:bodyPr>
          <a:lstStyle>
            <a:lvl1pPr marL="0" indent="0">
              <a:spcBef>
                <a:spcPts val="0"/>
              </a:spcBef>
              <a:buNone/>
              <a:defRPr sz="2353">
                <a:gradFill>
                  <a:gsLst>
                    <a:gs pos="1250">
                      <a:srgbClr val="FFFFFF"/>
                    </a:gs>
                    <a:gs pos="99000">
                      <a:srgbClr val="FFFFFF"/>
                    </a:gs>
                  </a:gsLst>
                  <a:lin ang="5400000" scaled="0"/>
                </a:gradFill>
              </a:defRPr>
            </a:lvl1pPr>
          </a:lstStyle>
          <a:p>
            <a:pPr lvl="0"/>
            <a:r>
              <a:rPr lang="en-US" dirty="0"/>
              <a:t>Speaker Name</a:t>
            </a:r>
          </a:p>
        </p:txBody>
      </p:sp>
      <p:pic>
        <p:nvPicPr>
          <p:cNvPr id="11" name="MS logo white"/>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336992" y="4546325"/>
            <a:ext cx="1141803" cy="244625"/>
          </a:xfrm>
          <a:prstGeom prst="rect">
            <a:avLst/>
          </a:prstGeom>
        </p:spPr>
      </p:pic>
    </p:spTree>
    <p:extLst>
      <p:ext uri="{BB962C8B-B14F-4D97-AF65-F5344CB8AC3E}">
        <p14:creationId xmlns:p14="http://schemas.microsoft.com/office/powerpoint/2010/main" val="5306464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Slide 1">
    <p:bg bwMode="auto">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997" y="330369"/>
            <a:ext cx="2153603" cy="988991"/>
          </a:xfrm>
          <a:prstGeom prst="rect">
            <a:avLst/>
          </a:prstGeom>
        </p:spPr>
      </p:pic>
      <p:sp>
        <p:nvSpPr>
          <p:cNvPr id="5" name="Text Placeholder 4"/>
          <p:cNvSpPr>
            <a:spLocks noGrp="1"/>
          </p:cNvSpPr>
          <p:nvPr>
            <p:ph type="body" sz="quarter" idx="12" hasCustomPrompt="1"/>
          </p:nvPr>
        </p:nvSpPr>
        <p:spPr>
          <a:xfrm>
            <a:off x="203328" y="2907953"/>
            <a:ext cx="4705063" cy="1345996"/>
          </a:xfrm>
          <a:noFill/>
        </p:spPr>
        <p:txBody>
          <a:bodyPr lIns="146304" tIns="109728" rIns="146304" bIns="109728">
            <a:noAutofit/>
          </a:bodyPr>
          <a:lstStyle>
            <a:lvl1pPr marL="0" indent="0">
              <a:spcBef>
                <a:spcPts val="0"/>
              </a:spcBef>
              <a:buNone/>
              <a:defRPr sz="264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01977" y="1556880"/>
            <a:ext cx="6050820" cy="1351077"/>
          </a:xfrm>
          <a:noFill/>
        </p:spPr>
        <p:txBody>
          <a:bodyPr lIns="146304" tIns="91440" rIns="146304" bIns="91440" anchor="t" anchorCtr="0"/>
          <a:lstStyle>
            <a:lvl1pPr>
              <a:defRPr sz="4412" spc="-74" baseline="0">
                <a:gradFill>
                  <a:gsLst>
                    <a:gs pos="3333">
                      <a:schemeClr val="tx1"/>
                    </a:gs>
                    <a:gs pos="39000">
                      <a:schemeClr val="tx1"/>
                    </a:gs>
                  </a:gsLst>
                  <a:lin ang="5400000" scaled="0"/>
                </a:gradFill>
              </a:defRPr>
            </a:lvl1pPr>
          </a:lstStyle>
          <a:p>
            <a:r>
              <a:rPr lang="en-US" dirty="0"/>
              <a:t>Presentation title</a:t>
            </a:r>
          </a:p>
        </p:txBody>
      </p:sp>
      <p:pic>
        <p:nvPicPr>
          <p:cNvPr id="8"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36992" y="4546325"/>
            <a:ext cx="1141803" cy="244625"/>
          </a:xfrm>
          <a:prstGeom prst="rect">
            <a:avLst/>
          </a:prstGeom>
        </p:spPr>
      </p:pic>
    </p:spTree>
    <p:extLst>
      <p:ext uri="{BB962C8B-B14F-4D97-AF65-F5344CB8AC3E}">
        <p14:creationId xmlns:p14="http://schemas.microsoft.com/office/powerpoint/2010/main" val="4027220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4406">
          <p15:clr>
            <a:srgbClr val="C35EA4"/>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997" y="330369"/>
            <a:ext cx="2153603" cy="988991"/>
          </a:xfrm>
          <a:prstGeom prst="rect">
            <a:avLst/>
          </a:prstGeom>
        </p:spPr>
      </p:pic>
      <p:sp>
        <p:nvSpPr>
          <p:cNvPr id="3" name="Rectangle 2"/>
          <p:cNvSpPr/>
          <p:nvPr userDrawn="1"/>
        </p:nvSpPr>
        <p:spPr bwMode="auto">
          <a:xfrm>
            <a:off x="201929" y="1563129"/>
            <a:ext cx="6050868" cy="268965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01977" y="1563140"/>
            <a:ext cx="6050820" cy="1344818"/>
          </a:xfrm>
          <a:noFill/>
        </p:spPr>
        <p:txBody>
          <a:bodyPr lIns="146304" tIns="91440" rIns="146304" bIns="91440" anchor="t" anchorCtr="0"/>
          <a:lstStyle>
            <a:lvl1pPr>
              <a:defRPr sz="4412" spc="-74" baseline="0">
                <a:gradFill>
                  <a:gsLst>
                    <a:gs pos="5833">
                      <a:srgbClr val="FFFFFF"/>
                    </a:gs>
                    <a:gs pos="18000">
                      <a:srgbClr val="FFFFFF"/>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01976" y="2908931"/>
            <a:ext cx="6050821" cy="1344245"/>
          </a:xfrm>
          <a:noFill/>
        </p:spPr>
        <p:txBody>
          <a:bodyPr lIns="146304" tIns="109728" rIns="146304" bIns="109728">
            <a:noAutofit/>
          </a:bodyPr>
          <a:lstStyle>
            <a:lvl1pPr marL="0" indent="0">
              <a:spcBef>
                <a:spcPts val="0"/>
              </a:spcBef>
              <a:buNone/>
              <a:defRPr sz="2647" spc="0" baseline="0">
                <a:gradFill>
                  <a:gsLst>
                    <a:gs pos="2917">
                      <a:srgbClr val="FFFFFF"/>
                    </a:gs>
                    <a:gs pos="30000">
                      <a:srgbClr val="FFFFFF"/>
                    </a:gs>
                  </a:gsLst>
                  <a:lin ang="5400000" scaled="0"/>
                </a:gradFill>
                <a:latin typeface="+mj-lt"/>
              </a:defRPr>
            </a:lvl1pPr>
          </a:lstStyle>
          <a:p>
            <a:pPr lvl="0"/>
            <a:r>
              <a:rPr lang="en-US" dirty="0"/>
              <a:t>Speaker Name</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invGray">
          <a:xfrm>
            <a:off x="336992" y="4546325"/>
            <a:ext cx="1141803" cy="244625"/>
          </a:xfrm>
          <a:prstGeom prst="rect">
            <a:avLst/>
          </a:prstGeom>
        </p:spPr>
      </p:pic>
    </p:spTree>
    <p:extLst>
      <p:ext uri="{BB962C8B-B14F-4D97-AF65-F5344CB8AC3E}">
        <p14:creationId xmlns:p14="http://schemas.microsoft.com/office/powerpoint/2010/main" val="34169685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Demo slide">
    <p:bg bwMode="auto">
      <p:bgPr>
        <a:solidFill>
          <a:schemeClr val="bg2"/>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44982" y="330369"/>
            <a:ext cx="2153603" cy="988991"/>
          </a:xfrm>
          <a:prstGeom prst="rect">
            <a:avLst/>
          </a:prstGeom>
        </p:spPr>
      </p:pic>
      <p:sp>
        <p:nvSpPr>
          <p:cNvPr id="4" name="Rectangle 3"/>
          <p:cNvSpPr/>
          <p:nvPr userDrawn="1"/>
        </p:nvSpPr>
        <p:spPr bwMode="auto">
          <a:xfrm>
            <a:off x="201977" y="890733"/>
            <a:ext cx="6050820" cy="20172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1930" y="889767"/>
            <a:ext cx="6050867" cy="2023491"/>
          </a:xfrm>
          <a:noFill/>
        </p:spPr>
        <p:txBody>
          <a:bodyPr tIns="91440" bIns="91440" anchor="t" anchorCtr="0"/>
          <a:lstStyle>
            <a:lvl1pPr>
              <a:defRPr sz="5294" spc="-74"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01930" y="2907958"/>
            <a:ext cx="6050859" cy="1345411"/>
          </a:xfrm>
          <a:noFill/>
        </p:spPr>
        <p:txBody>
          <a:bodyPr lIns="182880" tIns="146304" rIns="182880" bIns="146304">
            <a:noAutofit/>
          </a:bodyPr>
          <a:lstStyle>
            <a:lvl1pPr marL="0" indent="0">
              <a:spcBef>
                <a:spcPts val="0"/>
              </a:spcBef>
              <a:buNone/>
              <a:defRPr sz="2647" spc="0" baseline="0">
                <a:gradFill>
                  <a:gsLst>
                    <a:gs pos="0">
                      <a:srgbClr val="FFFFFF"/>
                    </a:gs>
                    <a:gs pos="100000">
                      <a:srgbClr val="FFFFFF"/>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370271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44982" y="330369"/>
            <a:ext cx="2153603" cy="988991"/>
          </a:xfrm>
          <a:prstGeom prst="rect">
            <a:avLst/>
          </a:prstGeom>
        </p:spPr>
      </p:pic>
      <p:sp>
        <p:nvSpPr>
          <p:cNvPr id="4" name="Rectangle 3"/>
          <p:cNvSpPr/>
          <p:nvPr userDrawn="1"/>
        </p:nvSpPr>
        <p:spPr bwMode="auto">
          <a:xfrm>
            <a:off x="201977" y="890733"/>
            <a:ext cx="6050820" cy="20172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1930" y="889767"/>
            <a:ext cx="6050867" cy="2023491"/>
          </a:xfrm>
          <a:noFill/>
        </p:spPr>
        <p:txBody>
          <a:bodyPr tIns="91440" bIns="91440" anchor="t" anchorCtr="0"/>
          <a:lstStyle>
            <a:lvl1pPr>
              <a:defRPr sz="5294" spc="-74" baseline="0">
                <a:gradFill>
                  <a:gsLst>
                    <a:gs pos="5833">
                      <a:srgbClr val="FFFFFF"/>
                    </a:gs>
                    <a:gs pos="18000">
                      <a:srgbClr val="FFFFFF"/>
                    </a:gs>
                  </a:gsLst>
                  <a:lin ang="5400000" scaled="0"/>
                </a:gradFill>
              </a:defRPr>
            </a:lvl1pPr>
          </a:lstStyle>
          <a:p>
            <a:r>
              <a:rPr lang="en-US" dirty="0"/>
              <a:t>Video title</a:t>
            </a:r>
          </a:p>
        </p:txBody>
      </p:sp>
    </p:spTree>
    <p:extLst>
      <p:ext uri="{BB962C8B-B14F-4D97-AF65-F5344CB8AC3E}">
        <p14:creationId xmlns:p14="http://schemas.microsoft.com/office/powerpoint/2010/main" val="12126579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44982" y="330369"/>
            <a:ext cx="2153603" cy="988991"/>
          </a:xfrm>
          <a:prstGeom prst="rect">
            <a:avLst/>
          </a:prstGeom>
        </p:spPr>
      </p:pic>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87586">
                      <a:srgbClr val="FFFFFF"/>
                    </a:gs>
                    <a:gs pos="52000">
                      <a:srgbClr val="FFFFFF"/>
                    </a:gs>
                  </a:gsLst>
                  <a:lin ang="5400000" scaled="0"/>
                </a:gradFill>
              </a:defRPr>
            </a:lvl1pPr>
          </a:lstStyle>
          <a:p>
            <a:r>
              <a:rPr lang="en-US" dirty="0"/>
              <a:t>Section title</a:t>
            </a:r>
          </a:p>
        </p:txBody>
      </p:sp>
    </p:spTree>
    <p:extLst>
      <p:ext uri="{BB962C8B-B14F-4D97-AF65-F5344CB8AC3E}">
        <p14:creationId xmlns:p14="http://schemas.microsoft.com/office/powerpoint/2010/main" val="3033228651"/>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44982" y="330369"/>
            <a:ext cx="2153603" cy="988991"/>
          </a:xfrm>
          <a:prstGeom prst="rect">
            <a:avLst/>
          </a:prstGeom>
        </p:spPr>
      </p:pic>
      <p:sp>
        <p:nvSpPr>
          <p:cNvPr id="2" name="Title 1"/>
          <p:cNvSpPr>
            <a:spLocks noGrp="1"/>
          </p:cNvSpPr>
          <p:nvPr>
            <p:ph type="title" hasCustomPrompt="1"/>
          </p:nvPr>
        </p:nvSpPr>
        <p:spPr>
          <a:xfrm>
            <a:off x="201929" y="1563129"/>
            <a:ext cx="8740142" cy="1347163"/>
          </a:xfrm>
          <a:noFill/>
        </p:spPr>
        <p:txBody>
          <a:bodyPr tIns="91440" bIns="91440" anchor="t" anchorCtr="0"/>
          <a:lstStyle>
            <a:lvl1pPr>
              <a:defRPr sz="6471" spc="-74" baseline="0">
                <a:gradFill>
                  <a:gsLst>
                    <a:gs pos="87586">
                      <a:srgbClr val="FFFFFF"/>
                    </a:gs>
                    <a:gs pos="52000">
                      <a:srgbClr val="FFFFFF"/>
                    </a:gs>
                  </a:gsLst>
                  <a:lin ang="5400000" scaled="0"/>
                </a:gradFill>
              </a:defRPr>
            </a:lvl1pPr>
          </a:lstStyle>
          <a:p>
            <a:r>
              <a:rPr lang="en-US" dirty="0"/>
              <a:t>Section title</a:t>
            </a:r>
          </a:p>
        </p:txBody>
      </p:sp>
    </p:spTree>
    <p:extLst>
      <p:ext uri="{BB962C8B-B14F-4D97-AF65-F5344CB8AC3E}">
        <p14:creationId xmlns:p14="http://schemas.microsoft.com/office/powerpoint/2010/main" val="183501713"/>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44982" y="330369"/>
            <a:ext cx="2153603" cy="988991"/>
          </a:xfrm>
          <a:prstGeom prst="rect">
            <a:avLst/>
          </a:prstGeom>
        </p:spPr>
      </p:pic>
      <p:sp>
        <p:nvSpPr>
          <p:cNvPr id="2" name="Title 1"/>
          <p:cNvSpPr>
            <a:spLocks noGrp="1"/>
          </p:cNvSpPr>
          <p:nvPr>
            <p:ph type="title" hasCustomPrompt="1"/>
          </p:nvPr>
        </p:nvSpPr>
        <p:spPr>
          <a:xfrm>
            <a:off x="201929" y="1563129"/>
            <a:ext cx="8740142" cy="1347163"/>
          </a:xfrm>
          <a:noFill/>
        </p:spPr>
        <p:txBody>
          <a:bodyPr tIns="91440" bIns="91440" anchor="t" anchorCtr="0"/>
          <a:lstStyle>
            <a:lvl1pPr algn="l" defTabSz="685845" rtl="0" eaLnBrk="1" latinLnBrk="0" hangingPunct="1">
              <a:lnSpc>
                <a:spcPct val="90000"/>
              </a:lnSpc>
              <a:spcBef>
                <a:spcPct val="0"/>
              </a:spcBef>
              <a:buNone/>
              <a:defRPr lang="en-US" sz="6471" b="0" kern="1200" cap="none" spc="-74" baseline="0" dirty="0">
                <a:ln w="3175">
                  <a:noFill/>
                </a:ln>
                <a:gradFill>
                  <a:gsLst>
                    <a:gs pos="84828">
                      <a:srgbClr val="FFFFFF"/>
                    </a:gs>
                    <a:gs pos="59000">
                      <a:srgbClr val="FFFFFF"/>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326185744"/>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44982" y="330369"/>
            <a:ext cx="2153603" cy="988991"/>
          </a:xfrm>
          <a:prstGeom prst="rect">
            <a:avLst/>
          </a:prstGeom>
        </p:spPr>
      </p:pic>
      <p:sp>
        <p:nvSpPr>
          <p:cNvPr id="2" name="Title 1"/>
          <p:cNvSpPr>
            <a:spLocks noGrp="1"/>
          </p:cNvSpPr>
          <p:nvPr>
            <p:ph type="title" hasCustomPrompt="1"/>
          </p:nvPr>
        </p:nvSpPr>
        <p:spPr>
          <a:xfrm>
            <a:off x="201929" y="1563129"/>
            <a:ext cx="8740142" cy="1347163"/>
          </a:xfrm>
          <a:noFill/>
        </p:spPr>
        <p:txBody>
          <a:bodyPr tIns="91440" bIns="91440" anchor="t" anchorCtr="0"/>
          <a:lstStyle>
            <a:lvl1pPr algn="l" defTabSz="685845" rtl="0" eaLnBrk="1" latinLnBrk="0" hangingPunct="1">
              <a:lnSpc>
                <a:spcPct val="90000"/>
              </a:lnSpc>
              <a:spcBef>
                <a:spcPct val="0"/>
              </a:spcBef>
              <a:buNone/>
              <a:defRPr lang="en-US" sz="6471" b="0" kern="1200" cap="none" spc="-74"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681789088"/>
      </p:ext>
    </p:extLst>
  </p:cSld>
  <p:clrMapOvr>
    <a:masterClrMapping/>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01930" y="891882"/>
            <a:ext cx="8741880" cy="1538242"/>
          </a:xfrm>
        </p:spPr>
        <p:txBody>
          <a:bodyPr/>
          <a:lstStyle>
            <a:lvl1pPr marL="0" indent="0">
              <a:buNone/>
              <a:defRPr/>
            </a:lvl1pPr>
            <a:lvl2pPr marL="21011" indent="0">
              <a:buNone/>
              <a:defRPr sz="1471"/>
            </a:lvl2pPr>
            <a:lvl3pPr marL="164588" indent="0">
              <a:buNone/>
              <a:defRPr sz="1471"/>
            </a:lvl3pPr>
            <a:lvl4pPr marL="350187" indent="0">
              <a:buNone/>
              <a:defRPr sz="1324"/>
            </a:lvl4pPr>
            <a:lvl5pPr marL="543957" indent="0">
              <a:buNone/>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8574007"/>
      </p:ext>
    </p:extLst>
  </p:cSld>
  <p:clrMapOvr>
    <a:masterClrMapping/>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01930" y="891882"/>
            <a:ext cx="8741880" cy="1538242"/>
          </a:xfrm>
        </p:spPr>
        <p:txBody>
          <a:bodyPr/>
          <a:lstStyle>
            <a:lvl1pPr marL="0" indent="0">
              <a:buNone/>
              <a:defRPr>
                <a:gradFill>
                  <a:gsLst>
                    <a:gs pos="2920">
                      <a:schemeClr val="tx1"/>
                    </a:gs>
                    <a:gs pos="100000">
                      <a:schemeClr val="tx1"/>
                    </a:gs>
                  </a:gsLst>
                  <a:lin ang="5400000" scaled="0"/>
                </a:gradFill>
              </a:defRPr>
            </a:lvl1pPr>
            <a:lvl2pPr marL="21011" indent="0">
              <a:buNone/>
              <a:defRPr sz="1471"/>
            </a:lvl2pPr>
            <a:lvl3pPr marL="164588" indent="0">
              <a:buNone/>
              <a:defRPr sz="1471"/>
            </a:lvl3pPr>
            <a:lvl4pPr marL="350187" indent="0">
              <a:buNone/>
              <a:defRPr sz="1324"/>
            </a:lvl4pPr>
            <a:lvl5pPr marL="543957" indent="0">
              <a:buNone/>
              <a:defRPr sz="13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0581470"/>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29" y="891882"/>
            <a:ext cx="8740142" cy="1687385"/>
          </a:xfrm>
        </p:spPr>
        <p:txBody>
          <a:bodyPr>
            <a:spAutoFit/>
          </a:bodyPr>
          <a:lstStyle>
            <a:lvl3pPr>
              <a:defRPr sz="1765"/>
            </a:lvl3pPr>
            <a:lvl4pPr>
              <a:defRPr sz="1471"/>
            </a:lvl4pPr>
            <a:lvl5pPr>
              <a:defRPr sz="147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0110527"/>
      </p:ext>
    </p:extLst>
  </p:cSld>
  <p:clrMapOvr>
    <a:masterClrMapping/>
  </p:clrMapOvr>
  <p:transition>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and 2-color bulleted">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29" y="891882"/>
            <a:ext cx="8740142" cy="1687385"/>
          </a:xfrm>
        </p:spPr>
        <p:txBody>
          <a:bodyPr>
            <a:spAutoFit/>
          </a:bodyPr>
          <a:lstStyle>
            <a:lvl1pPr>
              <a:buClr>
                <a:schemeClr val="tx2"/>
              </a:buClr>
              <a:defRPr>
                <a:gradFill>
                  <a:gsLst>
                    <a:gs pos="0">
                      <a:schemeClr val="tx1"/>
                    </a:gs>
                    <a:gs pos="100000">
                      <a:schemeClr val="tx1"/>
                    </a:gs>
                  </a:gsLst>
                  <a:lin ang="5400000" scaled="0"/>
                </a:gradFill>
              </a:defRPr>
            </a:lvl1pPr>
            <a:lvl3pPr>
              <a:defRPr sz="1765"/>
            </a:lvl3pPr>
            <a:lvl4pPr>
              <a:defRPr sz="1471"/>
            </a:lvl4pPr>
            <a:lvl5pPr>
              <a:defRPr sz="147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0568476"/>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13857"/>
          </a:xfrm>
        </p:spPr>
        <p:txBody>
          <a:bodyPr wrap="square">
            <a:spAutoFit/>
          </a:bodyPr>
          <a:lstStyle>
            <a:lvl1pPr marL="0" indent="0">
              <a:spcBef>
                <a:spcPts val="900"/>
              </a:spcBef>
              <a:buClr>
                <a:schemeClr val="tx1"/>
              </a:buClr>
              <a:buFont typeface="Wingdings" pitchFamily="2" charset="2"/>
              <a:buNone/>
              <a:defRPr sz="2647"/>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13857"/>
          </a:xfrm>
        </p:spPr>
        <p:txBody>
          <a:bodyPr wrap="square">
            <a:spAutoFit/>
          </a:bodyPr>
          <a:lstStyle>
            <a:lvl1pPr marL="0" indent="0">
              <a:spcBef>
                <a:spcPts val="900"/>
              </a:spcBef>
              <a:buClr>
                <a:schemeClr val="tx1"/>
              </a:buClr>
              <a:buFont typeface="Wingdings" pitchFamily="2" charset="2"/>
              <a:buNone/>
              <a:defRPr sz="2647"/>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51451495"/>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13857"/>
          </a:xfrm>
        </p:spPr>
        <p:txBody>
          <a:bodyPr wrap="square">
            <a:spAutoFit/>
          </a:bodyPr>
          <a:lstStyle>
            <a:lvl1pPr marL="0" indent="0">
              <a:spcBef>
                <a:spcPts val="900"/>
              </a:spcBef>
              <a:buClr>
                <a:schemeClr val="tx1"/>
              </a:buClr>
              <a:buFont typeface="Wingdings" pitchFamily="2" charset="2"/>
              <a:buNone/>
              <a:defRPr sz="2647">
                <a:solidFill>
                  <a:schemeClr val="tx1"/>
                </a:solidFill>
              </a:defRPr>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13857"/>
          </a:xfrm>
        </p:spPr>
        <p:txBody>
          <a:bodyPr wrap="square">
            <a:spAutoFit/>
          </a:bodyPr>
          <a:lstStyle>
            <a:lvl1pPr marL="0" indent="0">
              <a:spcBef>
                <a:spcPts val="900"/>
              </a:spcBef>
              <a:buClr>
                <a:schemeClr val="tx1"/>
              </a:buClr>
              <a:buFont typeface="Wingdings" pitchFamily="2" charset="2"/>
              <a:buNone/>
              <a:defRPr sz="2647">
                <a:solidFill>
                  <a:schemeClr val="tx1"/>
                </a:solidFill>
              </a:defRPr>
            </a:lvl1pPr>
            <a:lvl2pPr marL="0" indent="0">
              <a:buNone/>
              <a:defRPr sz="1471"/>
            </a:lvl2pPr>
            <a:lvl3pPr marL="170424" indent="0">
              <a:buNone/>
              <a:tabLst/>
              <a:defRPr sz="1471"/>
            </a:lvl3pPr>
            <a:lvl4pPr marL="338514" indent="0">
              <a:buNone/>
              <a:defRPr/>
            </a:lvl4pPr>
            <a:lvl5pPr marL="5042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62167086"/>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63614"/>
          </a:xfrm>
        </p:spPr>
        <p:txBody>
          <a:bodyPr wrap="square">
            <a:spAutoFit/>
          </a:bodyPr>
          <a:lstStyle>
            <a:lvl1pPr marL="211280" indent="-211280">
              <a:spcBef>
                <a:spcPts val="900"/>
              </a:spcBef>
              <a:buClr>
                <a:schemeClr val="tx1"/>
              </a:buClr>
              <a:buFontTx/>
              <a:buBlip>
                <a:blip r:embed="rId2"/>
              </a:buBlip>
              <a:defRPr sz="2647"/>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63614"/>
          </a:xfrm>
        </p:spPr>
        <p:txBody>
          <a:bodyPr wrap="square">
            <a:spAutoFit/>
          </a:bodyPr>
          <a:lstStyle>
            <a:lvl1pPr marL="211280" indent="-211280">
              <a:spcBef>
                <a:spcPts val="900"/>
              </a:spcBef>
              <a:buClr>
                <a:schemeClr val="tx1"/>
              </a:buClr>
              <a:buFontTx/>
              <a:buBlip>
                <a:blip r:embed="rId2"/>
              </a:buBlip>
              <a:defRPr sz="2647"/>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9445802"/>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wo Column 2-color Bullet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0" y="891882"/>
            <a:ext cx="4033911" cy="1963614"/>
          </a:xfrm>
        </p:spPr>
        <p:txBody>
          <a:bodyPr wrap="square">
            <a:spAutoFit/>
          </a:bodyPr>
          <a:lstStyle>
            <a:lvl1pPr marL="211280" indent="-211280">
              <a:spcBef>
                <a:spcPts val="900"/>
              </a:spcBef>
              <a:buClr>
                <a:schemeClr val="tx2"/>
              </a:buClr>
              <a:buFontTx/>
              <a:buBlip>
                <a:blip r:embed="rId2"/>
              </a:buBlip>
              <a:defRPr sz="2647">
                <a:solidFill>
                  <a:schemeClr val="tx1"/>
                </a:solidFill>
              </a:defRPr>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1" y="891882"/>
            <a:ext cx="4033911" cy="1963614"/>
          </a:xfrm>
        </p:spPr>
        <p:txBody>
          <a:bodyPr wrap="square">
            <a:spAutoFit/>
          </a:bodyPr>
          <a:lstStyle>
            <a:lvl1pPr marL="211280" indent="-211280">
              <a:spcBef>
                <a:spcPts val="900"/>
              </a:spcBef>
              <a:buClr>
                <a:schemeClr val="tx2"/>
              </a:buClr>
              <a:buFontTx/>
              <a:buBlip>
                <a:blip r:embed="rId2"/>
              </a:buBlip>
              <a:defRPr sz="2647">
                <a:solidFill>
                  <a:schemeClr val="tx1"/>
                </a:solidFill>
              </a:defRPr>
            </a:lvl1pPr>
            <a:lvl2pPr marL="390566" indent="-171468">
              <a:defRPr sz="1765"/>
            </a:lvl2pPr>
            <a:lvl3pPr marL="514405" indent="-123838">
              <a:tabLst/>
              <a:defRPr sz="1471"/>
            </a:lvl3pPr>
            <a:lvl4pPr marL="647768" indent="-133364">
              <a:defRPr/>
            </a:lvl4pPr>
            <a:lvl5pPr marL="771607" indent="-1238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7667768"/>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29129132"/>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07766" y="890716"/>
            <a:ext cx="8741880" cy="674749"/>
          </a:xfrm>
        </p:spPr>
        <p:txBody>
          <a:bodyPr/>
          <a:lstStyle>
            <a:lvl1pPr>
              <a:defRPr sz="5294" baseline="0"/>
            </a:lvl1pPr>
          </a:lstStyle>
          <a:p>
            <a:r>
              <a:rPr lang="en-US"/>
              <a:t>Click to edit Master title style</a:t>
            </a:r>
            <a:endParaRPr lang="en-US" dirty="0"/>
          </a:p>
        </p:txBody>
      </p:sp>
    </p:spTree>
    <p:extLst>
      <p:ext uri="{BB962C8B-B14F-4D97-AF65-F5344CB8AC3E}">
        <p14:creationId xmlns:p14="http://schemas.microsoft.com/office/powerpoint/2010/main" val="873131086"/>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1553763" y="1563129"/>
            <a:ext cx="6043672" cy="1344828"/>
          </a:xfrm>
        </p:spPr>
        <p:txBody>
          <a:bodyPr/>
          <a:lstStyle>
            <a:lvl1pPr>
              <a:defRPr sz="4412" baseline="0"/>
            </a:lvl1pPr>
          </a:lstStyle>
          <a:p>
            <a:r>
              <a:rPr lang="en-US"/>
              <a:t>Click to edit Master title style</a:t>
            </a:r>
            <a:endParaRPr lang="en-US" dirty="0"/>
          </a:p>
        </p:txBody>
      </p:sp>
    </p:spTree>
    <p:extLst>
      <p:ext uri="{BB962C8B-B14F-4D97-AF65-F5344CB8AC3E}">
        <p14:creationId xmlns:p14="http://schemas.microsoft.com/office/powerpoint/2010/main" val="1398096201"/>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Fact Layout_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53763" y="1563129"/>
            <a:ext cx="6043672" cy="1344828"/>
          </a:xfrm>
        </p:spPr>
        <p:txBody>
          <a:bodyPr/>
          <a:lstStyle>
            <a:lvl1pPr>
              <a:defRPr sz="4412" baseline="0"/>
            </a:lvl1pPr>
          </a:lstStyle>
          <a:p>
            <a:r>
              <a:rPr lang="en-US"/>
              <a:t>Click to edit Master title style</a:t>
            </a:r>
            <a:endParaRPr lang="en-US" dirty="0"/>
          </a:p>
        </p:txBody>
      </p:sp>
    </p:spTree>
    <p:extLst>
      <p:ext uri="{BB962C8B-B14F-4D97-AF65-F5344CB8AC3E}">
        <p14:creationId xmlns:p14="http://schemas.microsoft.com/office/powerpoint/2010/main" val="3745007603"/>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74248" y="883761"/>
            <a:ext cx="7395504" cy="674749"/>
          </a:xfrm>
        </p:spPr>
        <p:txBody>
          <a:bodyPr/>
          <a:lstStyle>
            <a:lvl1pPr marL="171592" indent="-171592">
              <a:defRPr sz="4412"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4235841" y="3769488"/>
            <a:ext cx="4033912" cy="836383"/>
          </a:xfrm>
        </p:spPr>
        <p:txBody>
          <a:bodyPr/>
          <a:lstStyle>
            <a:lvl1pPr marL="0" indent="0">
              <a:spcBef>
                <a:spcPts val="0"/>
              </a:spcBef>
              <a:buNone/>
              <a:defRPr sz="2353"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1610776817"/>
      </p:ext>
    </p:extLst>
  </p:cSld>
  <p:clrMapOvr>
    <a:masterClrMapping/>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Quote Layout_Accent Color 2">
    <p:bg>
      <p:bgPr>
        <a:solidFill>
          <a:schemeClr val="bg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74248" y="1563130"/>
            <a:ext cx="7395504" cy="674749"/>
          </a:xfrm>
        </p:spPr>
        <p:txBody>
          <a:bodyPr/>
          <a:lstStyle>
            <a:lvl1pPr marL="207777" indent="-207777">
              <a:tabLst>
                <a:tab pos="207777" algn="l"/>
              </a:tabLst>
              <a:defRPr sz="441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4235841" y="3580360"/>
            <a:ext cx="4033912" cy="836383"/>
          </a:xfrm>
        </p:spPr>
        <p:txBody>
          <a:bodyPr/>
          <a:lstStyle>
            <a:lvl1pPr marL="0" indent="0">
              <a:spcBef>
                <a:spcPts val="0"/>
              </a:spcBef>
              <a:buNone/>
              <a:defRPr sz="2353"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2708454238"/>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Big Idea &amp; 3 Points">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07766" y="1787267"/>
            <a:ext cx="8740142" cy="734625"/>
          </a:xfrm>
        </p:spPr>
        <p:txBody>
          <a:bodyPr/>
          <a:lstStyle>
            <a:lvl1pPr marL="0" indent="0">
              <a:buNone/>
              <a:defRPr sz="3971">
                <a:gradFill>
                  <a:gsLst>
                    <a:gs pos="3333">
                      <a:schemeClr val="tx1"/>
                    </a:gs>
                    <a:gs pos="39000">
                      <a:schemeClr val="tx1"/>
                    </a:gs>
                  </a:gsLst>
                  <a:lin ang="5400000" scaled="0"/>
                </a:gradFill>
              </a:defRPr>
            </a:lvl1pPr>
            <a:lvl2pPr marL="0" indent="0">
              <a:buFontTx/>
              <a:buNone/>
              <a:defRPr sz="1471"/>
            </a:lvl2pPr>
            <a:lvl3pPr marL="168090" indent="0">
              <a:buNone/>
              <a:defRPr/>
            </a:lvl3pPr>
            <a:lvl4pPr marL="336179" indent="0">
              <a:buNone/>
              <a:defRPr/>
            </a:lvl4pPr>
            <a:lvl5pPr marL="504269" indent="0">
              <a:buNone/>
              <a:defRPr/>
            </a:lvl5pPr>
          </a:lstStyle>
          <a:p>
            <a:pPr lvl="0"/>
            <a:r>
              <a:rPr lang="en-US"/>
              <a:t>Click to edit Master text styles</a:t>
            </a:r>
          </a:p>
        </p:txBody>
      </p:sp>
      <p:sp>
        <p:nvSpPr>
          <p:cNvPr id="4" name="Title 1"/>
          <p:cNvSpPr>
            <a:spLocks noGrp="1"/>
          </p:cNvSpPr>
          <p:nvPr>
            <p:ph type="title"/>
          </p:nvPr>
        </p:nvSpPr>
        <p:spPr>
          <a:xfrm>
            <a:off x="207766" y="890716"/>
            <a:ext cx="8741880" cy="674749"/>
          </a:xfrm>
        </p:spPr>
        <p:txBody>
          <a:bodyPr/>
          <a:lstStyle>
            <a:lvl1pPr>
              <a:defRPr sz="5294" baseline="0">
                <a:gradFill>
                  <a:gsLst>
                    <a:gs pos="1250">
                      <a:schemeClr val="tx1"/>
                    </a:gs>
                    <a:gs pos="100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127951419"/>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50-50 Right Photo Layout_02">
    <p:bg bwMode="auto">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997" y="330369"/>
            <a:ext cx="2153603" cy="988991"/>
          </a:xfrm>
          <a:prstGeom prst="rect">
            <a:avLst/>
          </a:prstGeom>
        </p:spPr>
      </p:pic>
      <p:sp>
        <p:nvSpPr>
          <p:cNvPr id="4" name="Title 1"/>
          <p:cNvSpPr>
            <a:spLocks noGrp="1"/>
          </p:cNvSpPr>
          <p:nvPr>
            <p:ph type="title" hasCustomPrompt="1"/>
          </p:nvPr>
        </p:nvSpPr>
        <p:spPr bwMode="invGray">
          <a:xfrm>
            <a:off x="201930" y="1571977"/>
            <a:ext cx="4033912" cy="2008394"/>
          </a:xfrm>
          <a:noFill/>
        </p:spPr>
        <p:txBody>
          <a:bodyPr vert="horz" wrap="square" lIns="146304" tIns="91440" rIns="146304" bIns="91440" rtlCol="0" anchor="t" anchorCtr="0">
            <a:noAutofit/>
          </a:bodyPr>
          <a:lstStyle>
            <a:lvl1pPr>
              <a:defRPr lang="en-US" sz="4412" spc="-74" baseline="0" dirty="0">
                <a:gradFill>
                  <a:gsLst>
                    <a:gs pos="5833">
                      <a:srgbClr val="FFFFFF"/>
                    </a:gs>
                    <a:gs pos="18000">
                      <a:srgbClr val="FFFFFF"/>
                    </a:gs>
                  </a:gsLst>
                  <a:lin ang="5400000" scaled="0"/>
                </a:gradFill>
              </a:defRPr>
            </a:lvl1pPr>
          </a:lstStyle>
          <a:p>
            <a:pPr lvl="0"/>
            <a:r>
              <a:rPr lang="en-US" dirty="0"/>
              <a:t>Section title</a:t>
            </a:r>
          </a:p>
        </p:txBody>
      </p:sp>
      <p:sp>
        <p:nvSpPr>
          <p:cNvPr id="6" name="Text Placeholder 2"/>
          <p:cNvSpPr>
            <a:spLocks noGrp="1"/>
          </p:cNvSpPr>
          <p:nvPr>
            <p:ph type="body" sz="quarter" idx="14" hasCustomPrompt="1"/>
          </p:nvPr>
        </p:nvSpPr>
        <p:spPr bwMode="invGray">
          <a:xfrm>
            <a:off x="203131" y="3580372"/>
            <a:ext cx="4032911" cy="672413"/>
          </a:xfrm>
        </p:spPr>
        <p:txBody>
          <a:bodyPr tIns="109728" bIns="109728">
            <a:noAutofit/>
          </a:bodyPr>
          <a:lstStyle>
            <a:lvl1pPr marL="0" indent="0">
              <a:spcBef>
                <a:spcPts val="0"/>
              </a:spcBef>
              <a:buNone/>
              <a:defRPr sz="2353">
                <a:gradFill>
                  <a:gsLst>
                    <a:gs pos="1250">
                      <a:srgbClr val="FFFFFF"/>
                    </a:gs>
                    <a:gs pos="99000">
                      <a:srgbClr val="FFFFFF"/>
                    </a:gs>
                  </a:gsLst>
                  <a:lin ang="5400000" scaled="0"/>
                </a:gradFill>
              </a:defRPr>
            </a:lvl1pPr>
          </a:lstStyle>
          <a:p>
            <a:pPr lvl="0"/>
            <a:r>
              <a:rPr lang="en-US" dirty="0"/>
              <a:t>Speaker Name</a:t>
            </a:r>
          </a:p>
        </p:txBody>
      </p:sp>
      <p:pic>
        <p:nvPicPr>
          <p:cNvPr id="10"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336160" y="4546325"/>
            <a:ext cx="1141803" cy="244625"/>
          </a:xfrm>
          <a:prstGeom prst="rect">
            <a:avLst/>
          </a:prstGeom>
        </p:spPr>
      </p:pic>
      <p:pic>
        <p:nvPicPr>
          <p:cNvPr id="8" name="Picture Placeholder 4"/>
          <p:cNvPicPr>
            <a:picLocks noChangeAspect="1"/>
          </p:cNvPicPr>
          <p:nvPr userDrawn="1"/>
        </p:nvPicPr>
        <p:blipFill rotWithShape="1">
          <a:blip r:embed="rId4">
            <a:extLst>
              <a:ext uri="{28A0092B-C50C-407E-A947-70E740481C1C}">
                <a14:useLocalDpi xmlns:a14="http://schemas.microsoft.com/office/drawing/2010/main" val="0"/>
              </a:ext>
            </a:extLst>
          </a:blip>
          <a:srcRect l="23279" r="17893"/>
          <a:stretch/>
        </p:blipFill>
        <p:spPr>
          <a:xfrm>
            <a:off x="4628026" y="0"/>
            <a:ext cx="4538151" cy="5143500"/>
          </a:xfrm>
          <a:prstGeom prst="rect">
            <a:avLst/>
          </a:prstGeom>
        </p:spPr>
      </p:pic>
      <p:pic>
        <p:nvPicPr>
          <p:cNvPr id="9" name="Picture Placeholder 4"/>
          <p:cNvPicPr>
            <a:picLocks noChangeAspect="1"/>
          </p:cNvPicPr>
          <p:nvPr userDrawn="1"/>
        </p:nvPicPr>
        <p:blipFill rotWithShape="1">
          <a:blip r:embed="rId5">
            <a:extLst>
              <a:ext uri="{28A0092B-C50C-407E-A947-70E740481C1C}">
                <a14:useLocalDpi xmlns:a14="http://schemas.microsoft.com/office/drawing/2010/main" val="0"/>
              </a:ext>
            </a:extLst>
          </a:blip>
          <a:srcRect l="-503" t="26090" r="67" b="-1"/>
          <a:stretch/>
        </p:blipFill>
        <p:spPr>
          <a:xfrm>
            <a:off x="4610249" y="-5837"/>
            <a:ext cx="4555928" cy="5155174"/>
          </a:xfrm>
          <a:prstGeom prst="rect">
            <a:avLst/>
          </a:prstGeom>
        </p:spPr>
      </p:pic>
    </p:spTree>
    <p:extLst>
      <p:ext uri="{BB962C8B-B14F-4D97-AF65-F5344CB8AC3E}">
        <p14:creationId xmlns:p14="http://schemas.microsoft.com/office/powerpoint/2010/main" val="148020756"/>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50-50 Right Photo Layout_03">
    <p:bg bwMode="auto">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997" y="330369"/>
            <a:ext cx="2153603" cy="988991"/>
          </a:xfrm>
          <a:prstGeom prst="rect">
            <a:avLst/>
          </a:prstGeom>
        </p:spPr>
      </p:pic>
      <p:sp>
        <p:nvSpPr>
          <p:cNvPr id="4" name="Title 1"/>
          <p:cNvSpPr>
            <a:spLocks noGrp="1"/>
          </p:cNvSpPr>
          <p:nvPr>
            <p:ph type="title" hasCustomPrompt="1"/>
          </p:nvPr>
        </p:nvSpPr>
        <p:spPr bwMode="invGray">
          <a:xfrm>
            <a:off x="201930" y="1571977"/>
            <a:ext cx="4033912" cy="2008394"/>
          </a:xfrm>
          <a:noFill/>
        </p:spPr>
        <p:txBody>
          <a:bodyPr vert="horz" wrap="square" lIns="146304" tIns="91440" rIns="146304" bIns="91440" rtlCol="0" anchor="t" anchorCtr="0">
            <a:noAutofit/>
          </a:bodyPr>
          <a:lstStyle>
            <a:lvl1pPr>
              <a:defRPr lang="en-US" sz="4412" spc="-74" baseline="0" dirty="0">
                <a:gradFill>
                  <a:gsLst>
                    <a:gs pos="5833">
                      <a:srgbClr val="FFFFFF"/>
                    </a:gs>
                    <a:gs pos="18000">
                      <a:srgbClr val="FFFFFF"/>
                    </a:gs>
                  </a:gsLst>
                  <a:lin ang="5400000" scaled="0"/>
                </a:gradFill>
              </a:defRPr>
            </a:lvl1pPr>
          </a:lstStyle>
          <a:p>
            <a:pPr lvl="0"/>
            <a:r>
              <a:rPr lang="en-US" dirty="0"/>
              <a:t>Section title</a:t>
            </a:r>
          </a:p>
        </p:txBody>
      </p:sp>
      <p:sp>
        <p:nvSpPr>
          <p:cNvPr id="6" name="Text Placeholder 2"/>
          <p:cNvSpPr>
            <a:spLocks noGrp="1"/>
          </p:cNvSpPr>
          <p:nvPr>
            <p:ph type="body" sz="quarter" idx="14" hasCustomPrompt="1"/>
          </p:nvPr>
        </p:nvSpPr>
        <p:spPr bwMode="invGray">
          <a:xfrm>
            <a:off x="203131" y="3580372"/>
            <a:ext cx="4032911" cy="672413"/>
          </a:xfrm>
        </p:spPr>
        <p:txBody>
          <a:bodyPr tIns="109728" bIns="109728">
            <a:noAutofit/>
          </a:bodyPr>
          <a:lstStyle>
            <a:lvl1pPr marL="0" indent="0">
              <a:spcBef>
                <a:spcPts val="0"/>
              </a:spcBef>
              <a:buNone/>
              <a:defRPr sz="2353">
                <a:gradFill>
                  <a:gsLst>
                    <a:gs pos="1250">
                      <a:srgbClr val="FFFFFF"/>
                    </a:gs>
                    <a:gs pos="99000">
                      <a:srgbClr val="FFFFFF"/>
                    </a:gs>
                  </a:gsLst>
                  <a:lin ang="5400000" scaled="0"/>
                </a:gradFill>
              </a:defRPr>
            </a:lvl1pPr>
          </a:lstStyle>
          <a:p>
            <a:pPr lvl="0"/>
            <a:r>
              <a:rPr lang="en-US" dirty="0"/>
              <a:t>Speaker Name</a:t>
            </a:r>
          </a:p>
        </p:txBody>
      </p:sp>
      <p:pic>
        <p:nvPicPr>
          <p:cNvPr id="10"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336160" y="4546325"/>
            <a:ext cx="1141803" cy="244625"/>
          </a:xfrm>
          <a:prstGeom prst="rect">
            <a:avLst/>
          </a:prstGeom>
        </p:spPr>
      </p:pic>
      <p:pic>
        <p:nvPicPr>
          <p:cNvPr id="8" name="Picture Placeholder 4"/>
          <p:cNvPicPr>
            <a:picLocks noChangeAspect="1"/>
          </p:cNvPicPr>
          <p:nvPr userDrawn="1"/>
        </p:nvPicPr>
        <p:blipFill rotWithShape="1">
          <a:blip r:embed="rId4">
            <a:extLst>
              <a:ext uri="{28A0092B-C50C-407E-A947-70E740481C1C}">
                <a14:useLocalDpi xmlns:a14="http://schemas.microsoft.com/office/drawing/2010/main" val="0"/>
              </a:ext>
            </a:extLst>
          </a:blip>
          <a:srcRect l="1536" t="114" r="36245" b="-114"/>
          <a:stretch/>
        </p:blipFill>
        <p:spPr>
          <a:xfrm>
            <a:off x="4628026" y="1"/>
            <a:ext cx="4538151" cy="5143499"/>
          </a:xfrm>
          <a:prstGeom prst="rect">
            <a:avLst/>
          </a:prstGeom>
        </p:spPr>
      </p:pic>
    </p:spTree>
    <p:extLst>
      <p:ext uri="{BB962C8B-B14F-4D97-AF65-F5344CB8AC3E}">
        <p14:creationId xmlns:p14="http://schemas.microsoft.com/office/powerpoint/2010/main" val="1146563175"/>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8459829"/>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117508"/>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9735971"/>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7514354"/>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Wingdings" panose="05000000000000000000" pitchFamily="2" charset="2"/>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Wingdings" panose="05000000000000000000" pitchFamily="2" charset="2"/>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Wingdings" panose="05000000000000000000" pitchFamily="2" charset="2"/>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Wingdings" panose="05000000000000000000" pitchFamily="2" charset="2"/>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7"/>
            <a:ext cx="9144001" cy="464344"/>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2721" spc="-38"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3390379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Black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845826"/>
          </a:xfrm>
          <a:prstGeom prst="rect">
            <a:avLst/>
          </a:prstGeom>
        </p:spPr>
        <p:txBody>
          <a:bodyPr/>
          <a:lstStyle>
            <a:lvl1pPr marL="213614" indent="-213614">
              <a:buClr>
                <a:schemeClr val="tx1"/>
              </a:buClr>
              <a:buSzPct val="90000"/>
              <a:buFont typeface="Wingdings" panose="05000000000000000000" pitchFamily="2" charset="2"/>
              <a:buChar char="§"/>
              <a:defRPr sz="264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224" indent="-206610">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838" indent="-213614">
              <a:buClr>
                <a:schemeClr val="tx1"/>
              </a:buClr>
              <a:buSzPct val="90000"/>
              <a:buFont typeface="Wingdings" panose="05000000000000000000" pitchFamily="2" charset="2"/>
              <a:buChar char="§"/>
              <a:defRPr sz="2059">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928" indent="-168090">
              <a:buClr>
                <a:schemeClr val="tx1"/>
              </a:buClr>
              <a:buSzPct val="90000"/>
              <a:buFont typeface="Wingdings" panose="05000000000000000000" pitchFamily="2" charset="2"/>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70017" indent="-168090">
              <a:buClr>
                <a:schemeClr val="tx1"/>
              </a:buClr>
              <a:buSzPct val="90000"/>
              <a:buFont typeface="Wingdings" panose="05000000000000000000" pitchFamily="2" charset="2"/>
              <a:buChar char="§"/>
              <a:defRPr sz="147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17990436"/>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image" Target="../media/image4.bin"/><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image" Target="../media/image3.bin"/><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theme" Target="../theme/theme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theme" Target="../theme/theme5.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theme" Target="../theme/theme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theme" Target="../theme/theme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5" Type="http://schemas.openxmlformats.org/officeDocument/2006/relationships/slideLayout" Target="../slideLayouts/slideLayout139.xml"/><Relationship Id="rId4" Type="http://schemas.openxmlformats.org/officeDocument/2006/relationships/slideLayout" Target="../slideLayouts/slideLayout13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theme" Target="../theme/theme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26" Type="http://schemas.openxmlformats.org/officeDocument/2006/relationships/slideLayout" Target="../slideLayouts/slideLayout179.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34" Type="http://schemas.openxmlformats.org/officeDocument/2006/relationships/image" Target="../media/image4.bin"/><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slideLayout" Target="../slideLayouts/slideLayout178.xml"/><Relationship Id="rId33" Type="http://schemas.openxmlformats.org/officeDocument/2006/relationships/image" Target="../media/image3.bin"/><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29" Type="http://schemas.openxmlformats.org/officeDocument/2006/relationships/slideLayout" Target="../slideLayouts/slideLayout182.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slideLayout" Target="../slideLayouts/slideLayout177.xml"/><Relationship Id="rId32" Type="http://schemas.openxmlformats.org/officeDocument/2006/relationships/theme" Target="../theme/theme10.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28" Type="http://schemas.openxmlformats.org/officeDocument/2006/relationships/slideLayout" Target="../slideLayouts/slideLayout181.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31" Type="http://schemas.openxmlformats.org/officeDocument/2006/relationships/slideLayout" Target="../slideLayouts/slideLayout184.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 Id="rId27" Type="http://schemas.openxmlformats.org/officeDocument/2006/relationships/slideLayout" Target="../slideLayouts/slideLayout180.xml"/><Relationship Id="rId30" Type="http://schemas.openxmlformats.org/officeDocument/2006/relationships/slideLayout" Target="../slideLayouts/slideLayout18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18" Type="http://schemas.openxmlformats.org/officeDocument/2006/relationships/slideLayout" Target="../slideLayouts/slideLayout202.xml"/><Relationship Id="rId26" Type="http://schemas.openxmlformats.org/officeDocument/2006/relationships/slideLayout" Target="../slideLayouts/slideLayout210.xml"/><Relationship Id="rId3" Type="http://schemas.openxmlformats.org/officeDocument/2006/relationships/slideLayout" Target="../slideLayouts/slideLayout187.xml"/><Relationship Id="rId21" Type="http://schemas.openxmlformats.org/officeDocument/2006/relationships/slideLayout" Target="../slideLayouts/slideLayout205.xml"/><Relationship Id="rId34" Type="http://schemas.openxmlformats.org/officeDocument/2006/relationships/theme" Target="../theme/theme11.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17" Type="http://schemas.openxmlformats.org/officeDocument/2006/relationships/slideLayout" Target="../slideLayouts/slideLayout201.xml"/><Relationship Id="rId25" Type="http://schemas.openxmlformats.org/officeDocument/2006/relationships/slideLayout" Target="../slideLayouts/slideLayout209.xml"/><Relationship Id="rId33" Type="http://schemas.openxmlformats.org/officeDocument/2006/relationships/slideLayout" Target="../slideLayouts/slideLayout217.xml"/><Relationship Id="rId2" Type="http://schemas.openxmlformats.org/officeDocument/2006/relationships/slideLayout" Target="../slideLayouts/slideLayout186.xml"/><Relationship Id="rId16" Type="http://schemas.openxmlformats.org/officeDocument/2006/relationships/slideLayout" Target="../slideLayouts/slideLayout200.xml"/><Relationship Id="rId20" Type="http://schemas.openxmlformats.org/officeDocument/2006/relationships/slideLayout" Target="../slideLayouts/slideLayout204.xml"/><Relationship Id="rId29" Type="http://schemas.openxmlformats.org/officeDocument/2006/relationships/slideLayout" Target="../slideLayouts/slideLayout213.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24" Type="http://schemas.openxmlformats.org/officeDocument/2006/relationships/slideLayout" Target="../slideLayouts/slideLayout208.xml"/><Relationship Id="rId32" Type="http://schemas.openxmlformats.org/officeDocument/2006/relationships/slideLayout" Target="../slideLayouts/slideLayout216.xml"/><Relationship Id="rId5" Type="http://schemas.openxmlformats.org/officeDocument/2006/relationships/slideLayout" Target="../slideLayouts/slideLayout189.xml"/><Relationship Id="rId15" Type="http://schemas.openxmlformats.org/officeDocument/2006/relationships/slideLayout" Target="../slideLayouts/slideLayout199.xml"/><Relationship Id="rId23" Type="http://schemas.openxmlformats.org/officeDocument/2006/relationships/slideLayout" Target="../slideLayouts/slideLayout207.xml"/><Relationship Id="rId28" Type="http://schemas.openxmlformats.org/officeDocument/2006/relationships/slideLayout" Target="../slideLayouts/slideLayout212.xml"/><Relationship Id="rId36" Type="http://schemas.openxmlformats.org/officeDocument/2006/relationships/image" Target="../media/image4.bin"/><Relationship Id="rId10" Type="http://schemas.openxmlformats.org/officeDocument/2006/relationships/slideLayout" Target="../slideLayouts/slideLayout194.xml"/><Relationship Id="rId19" Type="http://schemas.openxmlformats.org/officeDocument/2006/relationships/slideLayout" Target="../slideLayouts/slideLayout203.xml"/><Relationship Id="rId31" Type="http://schemas.openxmlformats.org/officeDocument/2006/relationships/slideLayout" Target="../slideLayouts/slideLayout215.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 Id="rId22" Type="http://schemas.openxmlformats.org/officeDocument/2006/relationships/slideLayout" Target="../slideLayouts/slideLayout206.xml"/><Relationship Id="rId27" Type="http://schemas.openxmlformats.org/officeDocument/2006/relationships/slideLayout" Target="../slideLayouts/slideLayout211.xml"/><Relationship Id="rId30" Type="http://schemas.openxmlformats.org/officeDocument/2006/relationships/slideLayout" Target="../slideLayouts/slideLayout214.xml"/><Relationship Id="rId35" Type="http://schemas.openxmlformats.org/officeDocument/2006/relationships/image" Target="../media/image3.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7" name="Footer Placeholder 2"/>
          <p:cNvSpPr>
            <a:spLocks noGrp="1"/>
          </p:cNvSpPr>
          <p:nvPr>
            <p:ph type="ftr" sz="quarter" idx="3"/>
          </p:nvPr>
        </p:nvSpPr>
        <p:spPr>
          <a:xfrm>
            <a:off x="336159" y="4827932"/>
            <a:ext cx="2894705" cy="100862"/>
          </a:xfrm>
          <a:prstGeom prst="rect">
            <a:avLst/>
          </a:prstGeom>
        </p:spPr>
        <p:txBody>
          <a:bodyPr vert="horz" lIns="0" tIns="0" rIns="91440" bIns="0" rtlCol="0" anchor="ctr"/>
          <a:lstStyle>
            <a:lvl1pPr marL="0" algn="l" defTabSz="685845" rtl="0" eaLnBrk="1" latinLnBrk="0" hangingPunct="1">
              <a:defRPr lang="en-US" sz="662" kern="1200">
                <a:solidFill>
                  <a:schemeClr val="bg1"/>
                </a:solidFill>
                <a:latin typeface="+mn-lt"/>
                <a:ea typeface="+mn-ea"/>
                <a:cs typeface="+mn-cs"/>
              </a:defRPr>
            </a:lvl1pPr>
          </a:lstStyle>
          <a:p>
            <a:endParaRPr>
              <a:solidFill>
                <a:srgbClr val="FFFFFF"/>
              </a:solidFill>
            </a:endParaRPr>
          </a:p>
        </p:txBody>
      </p:sp>
      <p:sp>
        <p:nvSpPr>
          <p:cNvPr id="8" name="Slide Number Placeholder 4"/>
          <p:cNvSpPr>
            <a:spLocks noGrp="1"/>
          </p:cNvSpPr>
          <p:nvPr>
            <p:ph type="sldNum" sz="quarter" idx="4"/>
          </p:nvPr>
        </p:nvSpPr>
        <p:spPr>
          <a:xfrm>
            <a:off x="8525375" y="4827932"/>
            <a:ext cx="416697" cy="100862"/>
          </a:xfrm>
          <a:prstGeom prst="rect">
            <a:avLst/>
          </a:prstGeom>
        </p:spPr>
        <p:txBody>
          <a:bodyPr vert="horz" lIns="91440" tIns="0" rIns="0" bIns="0" rtlCol="0" anchor="ctr"/>
          <a:lstStyle>
            <a:lvl1pPr algn="r">
              <a:defRPr lang="en-US" sz="662" b="0" kern="1200">
                <a:solidFill>
                  <a:schemeClr val="bg1"/>
                </a:solidFill>
                <a:latin typeface="+mn-lt"/>
                <a:ea typeface="+mn-ea"/>
                <a:cs typeface="+mn-cs"/>
              </a:defRPr>
            </a:lvl1pPr>
          </a:lstStyle>
          <a:p>
            <a:pPr defTabSz="685845"/>
            <a:fld id="{27258FFF-F925-446B-8502-81C933981705}" type="slidenum">
              <a:rPr lang="en-US">
                <a:solidFill>
                  <a:srgbClr val="FFFFFF"/>
                </a:solidFill>
              </a:rPr>
              <a:pPr defTabSz="685845"/>
              <a:t>‹#›</a:t>
            </a:fld>
            <a:endParaRPr lang="en-US">
              <a:solidFill>
                <a:srgbClr val="FFFFFF"/>
              </a:solidFill>
            </a:endParaRPr>
          </a:p>
        </p:txBody>
      </p:sp>
    </p:spTree>
    <p:extLst>
      <p:ext uri="{BB962C8B-B14F-4D97-AF65-F5344CB8AC3E}">
        <p14:creationId xmlns:p14="http://schemas.microsoft.com/office/powerpoint/2010/main" val="2740707775"/>
      </p:ext>
    </p:extLst>
  </p:cSld>
  <p:clrMap bg1="lt1" tx1="dk1" bg2="lt2" tx2="dk2" accent1="accent1" accent2="accent2" accent3="accent3" accent4="accent4" accent5="accent5" accent6="accent6" hlink="hlink" folHlink="folHlink"/>
  <p:sldLayoutIdLst>
    <p:sldLayoutId id="2147483653" r:id="rId1"/>
    <p:sldLayoutId id="2147483652" r:id="rId2"/>
    <p:sldLayoutId id="2147483650" r:id="rId3"/>
    <p:sldLayoutId id="2147483656" r:id="rId4"/>
    <p:sldLayoutId id="2147483655" r:id="rId5"/>
    <p:sldLayoutId id="2147483654" r:id="rId6"/>
    <p:sldLayoutId id="2147483651" r:id="rId7"/>
    <p:sldLayoutId id="214748364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672358" rtl="0" eaLnBrk="1" latinLnBrk="0" hangingPunct="1">
        <a:spcBef>
          <a:spcPct val="0"/>
        </a:spcBef>
        <a:buNone/>
        <a:defRPr sz="3235" kern="1200">
          <a:solidFill>
            <a:schemeClr val="tx1"/>
          </a:solidFill>
          <a:latin typeface="+mj-lt"/>
          <a:ea typeface="+mj-ea"/>
          <a:cs typeface="+mj-cs"/>
        </a:defRPr>
      </a:lvl1pPr>
    </p:titleStyle>
    <p:bodyStyle>
      <a:lvl1pPr marL="252134" indent="-252134" algn="l" defTabSz="672358" rtl="0" eaLnBrk="1" latinLnBrk="0" hangingPunct="1">
        <a:spcBef>
          <a:spcPct val="20000"/>
        </a:spcBef>
        <a:buFont typeface="Arial" pitchFamily="34" charset="0"/>
        <a:buChar char="•"/>
        <a:defRPr sz="2353" kern="1200">
          <a:solidFill>
            <a:schemeClr val="tx1"/>
          </a:solidFill>
          <a:latin typeface="+mn-lt"/>
          <a:ea typeface="+mn-ea"/>
          <a:cs typeface="+mn-cs"/>
        </a:defRPr>
      </a:lvl1pPr>
      <a:lvl2pPr marL="546291" indent="-210112" algn="l" defTabSz="672358" rtl="0" eaLnBrk="1" latinLnBrk="0" hangingPunct="1">
        <a:spcBef>
          <a:spcPct val="20000"/>
        </a:spcBef>
        <a:buFont typeface="Arial" pitchFamily="34" charset="0"/>
        <a:buChar char="–"/>
        <a:defRPr sz="2059" kern="1200">
          <a:solidFill>
            <a:schemeClr val="tx1"/>
          </a:solidFill>
          <a:latin typeface="+mn-lt"/>
          <a:ea typeface="+mn-ea"/>
          <a:cs typeface="+mn-cs"/>
        </a:defRPr>
      </a:lvl2pPr>
      <a:lvl3pPr marL="840448" indent="-168090" algn="l" defTabSz="672358" rtl="0" eaLnBrk="1" latinLnBrk="0" hangingPunct="1">
        <a:spcBef>
          <a:spcPct val="20000"/>
        </a:spcBef>
        <a:buFont typeface="Arial" pitchFamily="34" charset="0"/>
        <a:buChar char="•"/>
        <a:defRPr sz="1765" kern="1200">
          <a:solidFill>
            <a:schemeClr val="tx1"/>
          </a:solidFill>
          <a:latin typeface="+mn-lt"/>
          <a:ea typeface="+mn-ea"/>
          <a:cs typeface="+mn-cs"/>
        </a:defRPr>
      </a:lvl3pPr>
      <a:lvl4pPr marL="1176627" indent="-168090" algn="l" defTabSz="672358" rtl="0" eaLnBrk="1" latinLnBrk="0" hangingPunct="1">
        <a:spcBef>
          <a:spcPct val="20000"/>
        </a:spcBef>
        <a:buFont typeface="Arial" pitchFamily="34" charset="0"/>
        <a:buChar char="–"/>
        <a:defRPr sz="1471" kern="1200">
          <a:solidFill>
            <a:schemeClr val="tx1"/>
          </a:solidFill>
          <a:latin typeface="+mn-lt"/>
          <a:ea typeface="+mn-ea"/>
          <a:cs typeface="+mn-cs"/>
        </a:defRPr>
      </a:lvl4pPr>
      <a:lvl5pPr marL="1512806" indent="-168090" algn="l" defTabSz="672358" rtl="0" eaLnBrk="1" latinLnBrk="0" hangingPunct="1">
        <a:spcBef>
          <a:spcPct val="20000"/>
        </a:spcBef>
        <a:buFont typeface="Arial" pitchFamily="34" charset="0"/>
        <a:buChar char="»"/>
        <a:defRPr sz="1471" kern="1200">
          <a:solidFill>
            <a:schemeClr val="tx1"/>
          </a:solidFill>
          <a:latin typeface="+mn-lt"/>
          <a:ea typeface="+mn-ea"/>
          <a:cs typeface="+mn-cs"/>
        </a:defRPr>
      </a:lvl5pPr>
      <a:lvl6pPr marL="1848985" indent="-168090" algn="l" defTabSz="672358"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185165" indent="-168090" algn="l" defTabSz="672358"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21344" indent="-168090" algn="l" defTabSz="672358"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857523" indent="-168090" algn="l" defTabSz="672358"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72358" rtl="0" eaLnBrk="1" latinLnBrk="0" hangingPunct="1">
        <a:defRPr sz="1324" kern="1200">
          <a:solidFill>
            <a:schemeClr val="tx1"/>
          </a:solidFill>
          <a:latin typeface="+mn-lt"/>
          <a:ea typeface="+mn-ea"/>
          <a:cs typeface="+mn-cs"/>
        </a:defRPr>
      </a:lvl1pPr>
      <a:lvl2pPr marL="336179" algn="l" defTabSz="672358" rtl="0" eaLnBrk="1" latinLnBrk="0" hangingPunct="1">
        <a:defRPr sz="1324" kern="1200">
          <a:solidFill>
            <a:schemeClr val="tx1"/>
          </a:solidFill>
          <a:latin typeface="+mn-lt"/>
          <a:ea typeface="+mn-ea"/>
          <a:cs typeface="+mn-cs"/>
        </a:defRPr>
      </a:lvl2pPr>
      <a:lvl3pPr marL="672358" algn="l" defTabSz="672358" rtl="0" eaLnBrk="1" latinLnBrk="0" hangingPunct="1">
        <a:defRPr sz="1324" kern="1200">
          <a:solidFill>
            <a:schemeClr val="tx1"/>
          </a:solidFill>
          <a:latin typeface="+mn-lt"/>
          <a:ea typeface="+mn-ea"/>
          <a:cs typeface="+mn-cs"/>
        </a:defRPr>
      </a:lvl3pPr>
      <a:lvl4pPr marL="1008537" algn="l" defTabSz="672358" rtl="0" eaLnBrk="1" latinLnBrk="0" hangingPunct="1">
        <a:defRPr sz="1324" kern="1200">
          <a:solidFill>
            <a:schemeClr val="tx1"/>
          </a:solidFill>
          <a:latin typeface="+mn-lt"/>
          <a:ea typeface="+mn-ea"/>
          <a:cs typeface="+mn-cs"/>
        </a:defRPr>
      </a:lvl4pPr>
      <a:lvl5pPr marL="1344717" algn="l" defTabSz="672358" rtl="0" eaLnBrk="1" latinLnBrk="0" hangingPunct="1">
        <a:defRPr sz="1324" kern="1200">
          <a:solidFill>
            <a:schemeClr val="tx1"/>
          </a:solidFill>
          <a:latin typeface="+mn-lt"/>
          <a:ea typeface="+mn-ea"/>
          <a:cs typeface="+mn-cs"/>
        </a:defRPr>
      </a:lvl5pPr>
      <a:lvl6pPr marL="1680896" algn="l" defTabSz="672358" rtl="0" eaLnBrk="1" latinLnBrk="0" hangingPunct="1">
        <a:defRPr sz="1324" kern="1200">
          <a:solidFill>
            <a:schemeClr val="tx1"/>
          </a:solidFill>
          <a:latin typeface="+mn-lt"/>
          <a:ea typeface="+mn-ea"/>
          <a:cs typeface="+mn-cs"/>
        </a:defRPr>
      </a:lvl6pPr>
      <a:lvl7pPr marL="2017075" algn="l" defTabSz="672358" rtl="0" eaLnBrk="1" latinLnBrk="0" hangingPunct="1">
        <a:defRPr sz="1324" kern="1200">
          <a:solidFill>
            <a:schemeClr val="tx1"/>
          </a:solidFill>
          <a:latin typeface="+mn-lt"/>
          <a:ea typeface="+mn-ea"/>
          <a:cs typeface="+mn-cs"/>
        </a:defRPr>
      </a:lvl7pPr>
      <a:lvl8pPr marL="2353254" algn="l" defTabSz="672358" rtl="0" eaLnBrk="1" latinLnBrk="0" hangingPunct="1">
        <a:defRPr sz="1324" kern="1200">
          <a:solidFill>
            <a:schemeClr val="tx1"/>
          </a:solidFill>
          <a:latin typeface="+mn-lt"/>
          <a:ea typeface="+mn-ea"/>
          <a:cs typeface="+mn-cs"/>
        </a:defRPr>
      </a:lvl8pPr>
      <a:lvl9pPr marL="2689433" algn="l" defTabSz="672358" rtl="0" eaLnBrk="1" latinLnBrk="0" hangingPunct="1">
        <a:defRPr sz="132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182880" tIns="13716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182880" tIns="13716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0" y="4767263"/>
            <a:ext cx="2133600" cy="273844"/>
          </a:xfrm>
          <a:prstGeom prst="rect">
            <a:avLst/>
          </a:prstGeom>
        </p:spPr>
        <p:txBody>
          <a:bodyPr vert="horz" lIns="182880" tIns="45720" rIns="91440" bIns="45720" rtlCol="0" anchor="b"/>
          <a:lstStyle>
            <a:lvl1pPr algn="l">
              <a:defRPr sz="800" kern="800">
                <a:solidFill>
                  <a:schemeClr val="tx1">
                    <a:tint val="75000"/>
                  </a:schemeClr>
                </a:solidFill>
                <a:latin typeface="+mn-lt"/>
                <a:cs typeface="Segoe UI Light"/>
              </a:defRPr>
            </a:lvl1pPr>
          </a:lstStyle>
          <a:p>
            <a:fld id="{0BDA82E5-744E-48BF-AC50-F815E6EE271C}" type="datetime1">
              <a:rPr lang="en-US"/>
              <a:t>11/27/2019</a:t>
            </a:fld>
            <a:endParaRPr lang="en-US" dirty="0"/>
          </a:p>
        </p:txBody>
      </p:sp>
      <p:sp>
        <p:nvSpPr>
          <p:cNvPr id="6" name="Slide Number Placeholder 5"/>
          <p:cNvSpPr>
            <a:spLocks noGrp="1"/>
          </p:cNvSpPr>
          <p:nvPr>
            <p:ph type="sldNum" sz="quarter" idx="4"/>
          </p:nvPr>
        </p:nvSpPr>
        <p:spPr>
          <a:xfrm>
            <a:off x="6781800" y="4767263"/>
            <a:ext cx="2133600" cy="273844"/>
          </a:xfrm>
          <a:prstGeom prst="rect">
            <a:avLst/>
          </a:prstGeom>
        </p:spPr>
        <p:txBody>
          <a:bodyPr vert="horz" lIns="91440" tIns="45720" rIns="91440" bIns="45720" rtlCol="0" anchor="b"/>
          <a:lstStyle>
            <a:lvl1pPr algn="r">
              <a:defRPr sz="800" kern="800">
                <a:solidFill>
                  <a:schemeClr val="tx1">
                    <a:tint val="75000"/>
                  </a:schemeClr>
                </a:solidFill>
                <a:latin typeface="+mn-lt"/>
                <a:cs typeface="Segoe UI Light"/>
              </a:defRPr>
            </a:lvl1pPr>
          </a:lstStyle>
          <a:p>
            <a:fld id="{74A398B2-5A34-1A4A-811E-F4027282568C}" type="slidenum">
              <a:rPr lang="en-US"/>
              <a:pPr/>
              <a:t>‹#›</a:t>
            </a:fld>
            <a:endParaRPr lang="en-US" dirty="0"/>
          </a:p>
        </p:txBody>
      </p:sp>
    </p:spTree>
  </p:cSld>
  <p:clrMap bg1="dk1" tx1="lt1" bg2="dk2" tx2="lt2" accent1="accent1" accent2="accent2" accent3="accent3" accent4="accent4" accent5="accent5" accent6="accent6" hlink="hlink" folHlink="folHlink"/>
  <p:sldLayoutIdLst>
    <p:sldLayoutId id="2147483676" r:id="rId1"/>
    <p:sldLayoutId id="2147483672" r:id="rId2"/>
    <p:sldLayoutId id="2147483663" r:id="rId3"/>
    <p:sldLayoutId id="2147483691" r:id="rId4"/>
    <p:sldLayoutId id="2147483683" r:id="rId5"/>
    <p:sldLayoutId id="2147483677" r:id="rId6"/>
    <p:sldLayoutId id="2147483666" r:id="rId7"/>
    <p:sldLayoutId id="2147483658" r:id="rId8"/>
    <p:sldLayoutId id="2147483692" r:id="rId9"/>
    <p:sldLayoutId id="2147483688" r:id="rId10"/>
    <p:sldLayoutId id="2147483673" r:id="rId11"/>
    <p:sldLayoutId id="2147483938" r:id="rId12"/>
  </p:sldLayoutIdLst>
  <p:hf hdr="0" ftr="0"/>
  <p:txStyles>
    <p:titleStyle>
      <a:lvl1pPr eaLnBrk="1" hangingPunct="1">
        <a:defRPr sz="2000" kern="800">
          <a:solidFill>
            <a:schemeClr val="tx1"/>
          </a:solidFill>
          <a:latin typeface="+mn-lt"/>
          <a:cs typeface="Segoe UI Light"/>
        </a:defRPr>
      </a:lvl1pPr>
    </p:titleStyle>
    <p:bodyStyle>
      <a:lvl1pPr eaLnBrk="1" hangingPunct="1">
        <a:lnSpc>
          <a:spcPct val="120000"/>
        </a:lnSpc>
        <a:defRPr sz="1400" kern="800">
          <a:solidFill>
            <a:srgbClr val="FFFFFF"/>
          </a:solidFill>
          <a:latin typeface="+mn-lt"/>
          <a:cs typeface="Segoe UI Light"/>
        </a:defRPr>
      </a:lvl1pPr>
      <a:lvl2pPr eaLnBrk="1" hangingPunct="1">
        <a:lnSpc>
          <a:spcPct val="120000"/>
        </a:lnSpc>
        <a:defRPr sz="1400" kern="800">
          <a:solidFill>
            <a:srgbClr val="FFFFFF"/>
          </a:solidFill>
          <a:latin typeface="+mn-lt"/>
          <a:cs typeface="Segoe UI Light"/>
        </a:defRPr>
      </a:lvl2pPr>
      <a:lvl3pPr eaLnBrk="1" hangingPunct="1">
        <a:lnSpc>
          <a:spcPct val="120000"/>
        </a:lnSpc>
        <a:defRPr sz="1400" kern="800">
          <a:solidFill>
            <a:srgbClr val="FFFFFF"/>
          </a:solidFill>
          <a:latin typeface="+mn-lt"/>
          <a:cs typeface="Segoe UI Light"/>
        </a:defRPr>
      </a:lvl3pPr>
      <a:lvl4pPr eaLnBrk="1" hangingPunct="1">
        <a:lnSpc>
          <a:spcPct val="120000"/>
        </a:lnSpc>
        <a:defRPr sz="1400" kern="800">
          <a:solidFill>
            <a:srgbClr val="FFFFFF"/>
          </a:solidFill>
          <a:latin typeface="+mn-lt"/>
          <a:cs typeface="Segoe UI Light"/>
        </a:defRPr>
      </a:lvl4pPr>
      <a:lvl5pPr eaLnBrk="1" hangingPunct="1">
        <a:lnSpc>
          <a:spcPct val="120000"/>
        </a:lnSpc>
        <a:defRPr sz="1400" kern="800">
          <a:solidFill>
            <a:srgbClr val="FFFFFF"/>
          </a:solidFill>
          <a:latin typeface="+mn-lt"/>
          <a:cs typeface="Segoe UI Light"/>
        </a:defRPr>
      </a:lvl5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930" y="217133"/>
            <a:ext cx="8741880" cy="674749"/>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01931" y="891883"/>
            <a:ext cx="8740140" cy="1687385"/>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36" cstate="email">
            <a:extLst>
              <a:ext uri="{28A0092B-C50C-407E-A947-70E740481C1C}">
                <a14:useLocalDpi xmlns:a14="http://schemas.microsoft.com/office/drawing/2010/main" val="0"/>
              </a:ext>
            </a:extLst>
          </a:blip>
          <a:stretch>
            <a:fillRect/>
          </a:stretch>
        </p:blipFill>
        <p:spPr>
          <a:xfrm rot="5400000">
            <a:off x="7743788" y="1429810"/>
            <a:ext cx="3160595" cy="300978"/>
          </a:xfrm>
          <a:prstGeom prst="rect">
            <a:avLst/>
          </a:prstGeom>
        </p:spPr>
      </p:pic>
    </p:spTree>
    <p:extLst>
      <p:ext uri="{BB962C8B-B14F-4D97-AF65-F5344CB8AC3E}">
        <p14:creationId xmlns:p14="http://schemas.microsoft.com/office/powerpoint/2010/main" val="437032567"/>
      </p:ext>
    </p:extLst>
  </p:cSld>
  <p:clrMap bg1="dk1" tx1="lt1" bg2="dk2" tx2="lt2" accent1="accent1" accent2="accent2" accent3="accent3" accent4="accent4" accent5="accent5" accent6="accent6" hlink="hlink" folHlink="folHlink"/>
  <p:sldLayoutIdLst>
    <p:sldLayoutId id="2147483749" r:id="rId1"/>
    <p:sldLayoutId id="2147483745" r:id="rId2"/>
    <p:sldLayoutId id="2147483738" r:id="rId3"/>
    <p:sldLayoutId id="2147483761" r:id="rId4"/>
    <p:sldLayoutId id="2147483754" r:id="rId5"/>
    <p:sldLayoutId id="2147483750" r:id="rId6"/>
    <p:sldLayoutId id="2147483740" r:id="rId7"/>
    <p:sldLayoutId id="2147483734" r:id="rId8"/>
    <p:sldLayoutId id="2147483762" r:id="rId9"/>
    <p:sldLayoutId id="2147483758" r:id="rId10"/>
    <p:sldLayoutId id="2147483751" r:id="rId11"/>
    <p:sldLayoutId id="2147483741" r:id="rId12"/>
    <p:sldLayoutId id="2147483735" r:id="rId13"/>
    <p:sldLayoutId id="2147483763" r:id="rId14"/>
    <p:sldLayoutId id="2147483755" r:id="rId15"/>
    <p:sldLayoutId id="2147483746" r:id="rId16"/>
    <p:sldLayoutId id="2147483742" r:id="rId17"/>
    <p:sldLayoutId id="2147483736" r:id="rId18"/>
    <p:sldLayoutId id="2147483759" r:id="rId19"/>
    <p:sldLayoutId id="2147483747" r:id="rId20"/>
    <p:sldLayoutId id="2147483739" r:id="rId21"/>
    <p:sldLayoutId id="2147483764" r:id="rId22"/>
    <p:sldLayoutId id="2147483756" r:id="rId23"/>
    <p:sldLayoutId id="2147483752" r:id="rId24"/>
    <p:sldLayoutId id="2147483743" r:id="rId25"/>
    <p:sldLayoutId id="2147483737" r:id="rId26"/>
    <p:sldLayoutId id="2147483765" r:id="rId27"/>
    <p:sldLayoutId id="2147483757" r:id="rId28"/>
    <p:sldLayoutId id="2147483748" r:id="rId29"/>
    <p:sldLayoutId id="2147483766" r:id="rId30"/>
    <p:sldLayoutId id="2147483760" r:id="rId31"/>
    <p:sldLayoutId id="2147483753" r:id="rId32"/>
    <p:sldLayoutId id="2147483744" r:id="rId33"/>
    <p:sldLayoutId id="2147483835" r:id="rId34"/>
  </p:sldLayoutIdLst>
  <p:transition>
    <p:fade/>
  </p:transition>
  <p:txStyles>
    <p:titleStyle>
      <a:lvl1pPr algn="l" defTabSz="685845" rtl="0" eaLnBrk="1" latinLnBrk="0" hangingPunct="1">
        <a:lnSpc>
          <a:spcPct val="90000"/>
        </a:lnSpc>
        <a:spcBef>
          <a:spcPct val="0"/>
        </a:spcBef>
        <a:buNone/>
        <a:defRPr lang="en-US" sz="3971" b="0" kern="1200" cap="none" spc="-75" baseline="0" dirty="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52134" marR="0" indent="-252134" algn="l" defTabSz="685845" rtl="0" eaLnBrk="1" fontAlgn="auto" latinLnBrk="0" hangingPunct="1">
        <a:lnSpc>
          <a:spcPct val="90000"/>
        </a:lnSpc>
        <a:spcBef>
          <a:spcPct val="20000"/>
        </a:spcBef>
        <a:spcAft>
          <a:spcPts val="0"/>
        </a:spcAft>
        <a:buClr>
          <a:schemeClr val="tx1"/>
        </a:buClr>
        <a:buSzPct val="100000"/>
        <a:buFontTx/>
        <a:buBlip>
          <a:blip r:embed="rId37"/>
        </a:buBlip>
        <a:tabLst/>
        <a:defRPr sz="2941" kern="1200" spc="0" baseline="0">
          <a:gradFill>
            <a:gsLst>
              <a:gs pos="1250">
                <a:schemeClr val="tx1"/>
              </a:gs>
              <a:gs pos="100000">
                <a:schemeClr val="tx1"/>
              </a:gs>
            </a:gsLst>
            <a:lin ang="5400000" scaled="0"/>
          </a:gradFill>
          <a:latin typeface="+mj-lt"/>
          <a:ea typeface="+mn-ea"/>
          <a:cs typeface="+mn-cs"/>
        </a:defRPr>
      </a:lvl1pPr>
      <a:lvl2pPr marL="429562" marR="0" indent="-177428" algn="l" defTabSz="685845" rtl="0" eaLnBrk="1" fontAlgn="auto" latinLnBrk="0" hangingPunct="1">
        <a:lnSpc>
          <a:spcPct val="90000"/>
        </a:lnSpc>
        <a:spcBef>
          <a:spcPct val="20000"/>
        </a:spcBef>
        <a:spcAft>
          <a:spcPts val="0"/>
        </a:spcAft>
        <a:buClr>
          <a:schemeClr val="tx1"/>
        </a:buClr>
        <a:buSzPct val="100000"/>
        <a:buFontTx/>
        <a:buBlip>
          <a:blip r:embed="rId37"/>
        </a:buBlip>
        <a:tabLst/>
        <a:defRPr sz="1765" kern="1200" spc="0" baseline="0">
          <a:gradFill>
            <a:gsLst>
              <a:gs pos="1250">
                <a:schemeClr val="tx1"/>
              </a:gs>
              <a:gs pos="100000">
                <a:schemeClr val="tx1"/>
              </a:gs>
            </a:gsLst>
            <a:lin ang="5400000" scaled="0"/>
          </a:gradFill>
          <a:latin typeface="+mn-lt"/>
          <a:ea typeface="+mn-ea"/>
          <a:cs typeface="+mn-cs"/>
        </a:defRPr>
      </a:lvl2pPr>
      <a:lvl3pPr marL="588314" marR="0" indent="-168090" algn="l" defTabSz="685845" rtl="0" eaLnBrk="1" fontAlgn="auto" latinLnBrk="0" hangingPunct="1">
        <a:lnSpc>
          <a:spcPct val="90000"/>
        </a:lnSpc>
        <a:spcBef>
          <a:spcPct val="20000"/>
        </a:spcBef>
        <a:spcAft>
          <a:spcPts val="0"/>
        </a:spcAft>
        <a:buClr>
          <a:schemeClr val="tx1"/>
        </a:buClr>
        <a:buSzPct val="100000"/>
        <a:buFontTx/>
        <a:buBlip>
          <a:blip r:embed="rId37"/>
        </a:buBlip>
        <a:tabLst/>
        <a:defRPr sz="1765" kern="1200" spc="0" baseline="0">
          <a:gradFill>
            <a:gsLst>
              <a:gs pos="1250">
                <a:schemeClr val="tx1"/>
              </a:gs>
              <a:gs pos="100000">
                <a:schemeClr val="tx1"/>
              </a:gs>
            </a:gsLst>
            <a:lin ang="5400000" scaled="0"/>
          </a:gradFill>
          <a:latin typeface="+mn-lt"/>
          <a:ea typeface="+mn-ea"/>
          <a:cs typeface="+mn-cs"/>
        </a:defRPr>
      </a:lvl3pPr>
      <a:lvl4pPr marL="756403" marR="0" indent="-168090" algn="l" defTabSz="685845" rtl="0" eaLnBrk="1" fontAlgn="auto" latinLnBrk="0" hangingPunct="1">
        <a:lnSpc>
          <a:spcPct val="90000"/>
        </a:lnSpc>
        <a:spcBef>
          <a:spcPct val="20000"/>
        </a:spcBef>
        <a:spcAft>
          <a:spcPts val="0"/>
        </a:spcAft>
        <a:buClr>
          <a:schemeClr val="tx1"/>
        </a:buClr>
        <a:buSzPct val="100000"/>
        <a:buFontTx/>
        <a:buBlip>
          <a:blip r:embed="rId37"/>
        </a:buBlip>
        <a:tabLst/>
        <a:defRPr sz="1471" kern="1200" spc="0" baseline="0">
          <a:gradFill>
            <a:gsLst>
              <a:gs pos="1250">
                <a:schemeClr val="tx1"/>
              </a:gs>
              <a:gs pos="100000">
                <a:schemeClr val="tx1"/>
              </a:gs>
            </a:gsLst>
            <a:lin ang="5400000" scaled="0"/>
          </a:gradFill>
          <a:latin typeface="+mn-lt"/>
          <a:ea typeface="+mn-ea"/>
          <a:cs typeface="+mn-cs"/>
        </a:defRPr>
      </a:lvl4pPr>
      <a:lvl5pPr marL="924493" marR="0" indent="-168090" algn="l" defTabSz="685845" rtl="0" eaLnBrk="1" fontAlgn="auto" latinLnBrk="0" hangingPunct="1">
        <a:lnSpc>
          <a:spcPct val="90000"/>
        </a:lnSpc>
        <a:spcBef>
          <a:spcPct val="20000"/>
        </a:spcBef>
        <a:spcAft>
          <a:spcPts val="0"/>
        </a:spcAft>
        <a:buClr>
          <a:schemeClr val="tx1"/>
        </a:buClr>
        <a:buSzPct val="100000"/>
        <a:buFontTx/>
        <a:buBlip>
          <a:blip r:embed="rId37"/>
        </a:buBlip>
        <a:tabLst/>
        <a:defRPr sz="1471" kern="1200" spc="0" baseline="0">
          <a:gradFill>
            <a:gsLst>
              <a:gs pos="1250">
                <a:schemeClr val="tx1"/>
              </a:gs>
              <a:gs pos="100000">
                <a:schemeClr val="tx1"/>
              </a:gs>
            </a:gsLst>
            <a:lin ang="5400000" scaled="0"/>
          </a:gradFill>
          <a:latin typeface="+mn-lt"/>
          <a:ea typeface="+mn-ea"/>
          <a:cs typeface="+mn-cs"/>
        </a:defRPr>
      </a:lvl5pPr>
      <a:lvl6pPr marL="1886074"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997"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920"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4843"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845" rtl="0" eaLnBrk="1" latinLnBrk="0" hangingPunct="1">
        <a:defRPr sz="1324" kern="1200">
          <a:solidFill>
            <a:schemeClr val="tx1"/>
          </a:solidFill>
          <a:latin typeface="+mn-lt"/>
          <a:ea typeface="+mn-ea"/>
          <a:cs typeface="+mn-cs"/>
        </a:defRPr>
      </a:lvl1pPr>
      <a:lvl2pPr marL="342923" algn="l" defTabSz="685845" rtl="0" eaLnBrk="1" latinLnBrk="0" hangingPunct="1">
        <a:defRPr sz="1324" kern="1200">
          <a:solidFill>
            <a:schemeClr val="tx1"/>
          </a:solidFill>
          <a:latin typeface="+mn-lt"/>
          <a:ea typeface="+mn-ea"/>
          <a:cs typeface="+mn-cs"/>
        </a:defRPr>
      </a:lvl2pPr>
      <a:lvl3pPr marL="685845" algn="l" defTabSz="685845" rtl="0" eaLnBrk="1" latinLnBrk="0" hangingPunct="1">
        <a:defRPr sz="1324" kern="1200">
          <a:solidFill>
            <a:schemeClr val="tx1"/>
          </a:solidFill>
          <a:latin typeface="+mn-lt"/>
          <a:ea typeface="+mn-ea"/>
          <a:cs typeface="+mn-cs"/>
        </a:defRPr>
      </a:lvl3pPr>
      <a:lvl4pPr marL="1028768" algn="l" defTabSz="685845" rtl="0" eaLnBrk="1" latinLnBrk="0" hangingPunct="1">
        <a:defRPr sz="1324" kern="1200">
          <a:solidFill>
            <a:schemeClr val="tx1"/>
          </a:solidFill>
          <a:latin typeface="+mn-lt"/>
          <a:ea typeface="+mn-ea"/>
          <a:cs typeface="+mn-cs"/>
        </a:defRPr>
      </a:lvl4pPr>
      <a:lvl5pPr marL="1371690" algn="l" defTabSz="685845" rtl="0" eaLnBrk="1" latinLnBrk="0" hangingPunct="1">
        <a:defRPr sz="1324" kern="1200">
          <a:solidFill>
            <a:schemeClr val="tx1"/>
          </a:solidFill>
          <a:latin typeface="+mn-lt"/>
          <a:ea typeface="+mn-ea"/>
          <a:cs typeface="+mn-cs"/>
        </a:defRPr>
      </a:lvl5pPr>
      <a:lvl6pPr marL="1714614" algn="l" defTabSz="685845" rtl="0" eaLnBrk="1" latinLnBrk="0" hangingPunct="1">
        <a:defRPr sz="1324" kern="1200">
          <a:solidFill>
            <a:schemeClr val="tx1"/>
          </a:solidFill>
          <a:latin typeface="+mn-lt"/>
          <a:ea typeface="+mn-ea"/>
          <a:cs typeface="+mn-cs"/>
        </a:defRPr>
      </a:lvl6pPr>
      <a:lvl7pPr marL="2057536" algn="l" defTabSz="685845" rtl="0" eaLnBrk="1" latinLnBrk="0" hangingPunct="1">
        <a:defRPr sz="1324" kern="1200">
          <a:solidFill>
            <a:schemeClr val="tx1"/>
          </a:solidFill>
          <a:latin typeface="+mn-lt"/>
          <a:ea typeface="+mn-ea"/>
          <a:cs typeface="+mn-cs"/>
        </a:defRPr>
      </a:lvl7pPr>
      <a:lvl8pPr marL="2400458" algn="l" defTabSz="685845" rtl="0" eaLnBrk="1" latinLnBrk="0" hangingPunct="1">
        <a:defRPr sz="1324" kern="1200">
          <a:solidFill>
            <a:schemeClr val="tx1"/>
          </a:solidFill>
          <a:latin typeface="+mn-lt"/>
          <a:ea typeface="+mn-ea"/>
          <a:cs typeface="+mn-cs"/>
        </a:defRPr>
      </a:lvl8pPr>
      <a:lvl9pPr marL="2743382" algn="l" defTabSz="685845" rtl="0" eaLnBrk="1" latinLnBrk="0" hangingPunct="1">
        <a:defRPr sz="132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0923"/>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9436" y="1085850"/>
            <a:ext cx="8363937" cy="150041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032214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Lst>
  <p:transition>
    <p:fade/>
  </p:transition>
  <p:hf hdr="0" dt="0"/>
  <p:txStyles>
    <p:titleStyle>
      <a:lvl1pPr algn="l" defTabSz="685694" rtl="0" eaLnBrk="1" latinLnBrk="0" hangingPunct="1">
        <a:lnSpc>
          <a:spcPct val="90000"/>
        </a:lnSpc>
        <a:spcBef>
          <a:spcPct val="0"/>
        </a:spcBef>
        <a:buNone/>
        <a:defRPr lang="en-US" sz="405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242" indent="-345242" algn="l" defTabSz="685694"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675" indent="-296432" algn="l" defTabSz="685694"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4059" indent="-302385" algn="l" defTabSz="685694"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3586" indent="-259527" algn="l" defTabSz="685694"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5970" indent="-252384" algn="l" defTabSz="685694"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5661" indent="-171424"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508" indent="-171424"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356" indent="-171424"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203" indent="-171424"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2" algn="l" defTabSz="685694" rtl="0" eaLnBrk="1" latinLnBrk="0" hangingPunct="1">
        <a:defRPr sz="1350" kern="1200">
          <a:solidFill>
            <a:schemeClr val="tx1"/>
          </a:solidFill>
          <a:latin typeface="+mn-lt"/>
          <a:ea typeface="+mn-ea"/>
          <a:cs typeface="+mn-cs"/>
        </a:defRPr>
      </a:lvl4pPr>
      <a:lvl5pPr marL="1371390" algn="l" defTabSz="685694" rtl="0" eaLnBrk="1" latinLnBrk="0" hangingPunct="1">
        <a:defRPr sz="1350" kern="1200">
          <a:solidFill>
            <a:schemeClr val="tx1"/>
          </a:solidFill>
          <a:latin typeface="+mn-lt"/>
          <a:ea typeface="+mn-ea"/>
          <a:cs typeface="+mn-cs"/>
        </a:defRPr>
      </a:lvl5pPr>
      <a:lvl6pPr marL="1714238" algn="l" defTabSz="685694" rtl="0" eaLnBrk="1" latinLnBrk="0" hangingPunct="1">
        <a:defRPr sz="1350" kern="1200">
          <a:solidFill>
            <a:schemeClr val="tx1"/>
          </a:solidFill>
          <a:latin typeface="+mn-lt"/>
          <a:ea typeface="+mn-ea"/>
          <a:cs typeface="+mn-cs"/>
        </a:defRPr>
      </a:lvl6pPr>
      <a:lvl7pPr marL="2057084" algn="l" defTabSz="685694" rtl="0" eaLnBrk="1" latinLnBrk="0" hangingPunct="1">
        <a:defRPr sz="1350" kern="1200">
          <a:solidFill>
            <a:schemeClr val="tx1"/>
          </a:solidFill>
          <a:latin typeface="+mn-lt"/>
          <a:ea typeface="+mn-ea"/>
          <a:cs typeface="+mn-cs"/>
        </a:defRPr>
      </a:lvl7pPr>
      <a:lvl8pPr marL="2399932"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696" y="218327"/>
            <a:ext cx="8741880" cy="674749"/>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01931" y="891883"/>
            <a:ext cx="8740140" cy="1687385"/>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9797672"/>
      </p:ext>
    </p:extLst>
  </p:cSld>
  <p:clrMap bg1="dk1" tx1="lt1" bg2="dk2"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Lst>
  <p:transition>
    <p:fade/>
  </p:transition>
  <p:txStyles>
    <p:titleStyle>
      <a:lvl1pPr algn="l" defTabSz="685845" rtl="0" eaLnBrk="1" latinLnBrk="0" hangingPunct="1">
        <a:lnSpc>
          <a:spcPct val="90000"/>
        </a:lnSpc>
        <a:spcBef>
          <a:spcPct val="0"/>
        </a:spcBef>
        <a:buNone/>
        <a:defRPr lang="en-US" sz="3971" b="0" kern="1200" cap="none" spc="-75"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52134" marR="0" indent="-252134" algn="l" defTabSz="685845"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j-lt"/>
          <a:ea typeface="+mn-ea"/>
          <a:cs typeface="+mn-cs"/>
        </a:defRPr>
      </a:lvl1pPr>
      <a:lvl2pPr marL="429562" marR="0" indent="-177428" algn="l" defTabSz="685845"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2pPr>
      <a:lvl3pPr marL="588314" marR="0" indent="-168090" algn="l" defTabSz="685845"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3pPr>
      <a:lvl4pPr marL="756403" marR="0" indent="-168090" algn="l" defTabSz="685845" rtl="0" eaLnBrk="1" fontAlgn="auto" latinLnBrk="0" hangingPunct="1">
        <a:lnSpc>
          <a:spcPct val="90000"/>
        </a:lnSpc>
        <a:spcBef>
          <a:spcPct val="20000"/>
        </a:spcBef>
        <a:spcAft>
          <a:spcPts val="0"/>
        </a:spcAft>
        <a:buClrTx/>
        <a:buSzPct val="90000"/>
        <a:buFont typeface="Arial" pitchFamily="34" charset="0"/>
        <a:buChar char="•"/>
        <a:tabLst/>
        <a:defRPr sz="1471" kern="1200" spc="0" baseline="0">
          <a:gradFill>
            <a:gsLst>
              <a:gs pos="1250">
                <a:schemeClr val="tx1"/>
              </a:gs>
              <a:gs pos="100000">
                <a:schemeClr val="tx1"/>
              </a:gs>
            </a:gsLst>
            <a:lin ang="5400000" scaled="0"/>
          </a:gradFill>
          <a:latin typeface="+mn-lt"/>
          <a:ea typeface="+mn-ea"/>
          <a:cs typeface="+mn-cs"/>
        </a:defRPr>
      </a:lvl4pPr>
      <a:lvl5pPr marL="924493" marR="0" indent="-168090" algn="l" defTabSz="685845" rtl="0" eaLnBrk="1" fontAlgn="auto" latinLnBrk="0" hangingPunct="1">
        <a:lnSpc>
          <a:spcPct val="90000"/>
        </a:lnSpc>
        <a:spcBef>
          <a:spcPct val="20000"/>
        </a:spcBef>
        <a:spcAft>
          <a:spcPts val="0"/>
        </a:spcAft>
        <a:buClrTx/>
        <a:buSzPct val="90000"/>
        <a:buFont typeface="Arial" pitchFamily="34" charset="0"/>
        <a:buChar char="•"/>
        <a:tabLst/>
        <a:defRPr sz="1471" kern="1200" spc="0" baseline="0">
          <a:gradFill>
            <a:gsLst>
              <a:gs pos="1250">
                <a:schemeClr val="tx1"/>
              </a:gs>
              <a:gs pos="100000">
                <a:schemeClr val="tx1"/>
              </a:gs>
            </a:gsLst>
            <a:lin ang="5400000" scaled="0"/>
          </a:gradFill>
          <a:latin typeface="+mn-lt"/>
          <a:ea typeface="+mn-ea"/>
          <a:cs typeface="+mn-cs"/>
        </a:defRPr>
      </a:lvl5pPr>
      <a:lvl6pPr marL="1886074"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997"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920"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4843"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845" rtl="0" eaLnBrk="1" latinLnBrk="0" hangingPunct="1">
        <a:defRPr sz="1324" kern="1200">
          <a:solidFill>
            <a:schemeClr val="tx1"/>
          </a:solidFill>
          <a:latin typeface="+mn-lt"/>
          <a:ea typeface="+mn-ea"/>
          <a:cs typeface="+mn-cs"/>
        </a:defRPr>
      </a:lvl1pPr>
      <a:lvl2pPr marL="342923" algn="l" defTabSz="685845" rtl="0" eaLnBrk="1" latinLnBrk="0" hangingPunct="1">
        <a:defRPr sz="1324" kern="1200">
          <a:solidFill>
            <a:schemeClr val="tx1"/>
          </a:solidFill>
          <a:latin typeface="+mn-lt"/>
          <a:ea typeface="+mn-ea"/>
          <a:cs typeface="+mn-cs"/>
        </a:defRPr>
      </a:lvl2pPr>
      <a:lvl3pPr marL="685845" algn="l" defTabSz="685845" rtl="0" eaLnBrk="1" latinLnBrk="0" hangingPunct="1">
        <a:defRPr sz="1324" kern="1200">
          <a:solidFill>
            <a:schemeClr val="tx1"/>
          </a:solidFill>
          <a:latin typeface="+mn-lt"/>
          <a:ea typeface="+mn-ea"/>
          <a:cs typeface="+mn-cs"/>
        </a:defRPr>
      </a:lvl3pPr>
      <a:lvl4pPr marL="1028768" algn="l" defTabSz="685845" rtl="0" eaLnBrk="1" latinLnBrk="0" hangingPunct="1">
        <a:defRPr sz="1324" kern="1200">
          <a:solidFill>
            <a:schemeClr val="tx1"/>
          </a:solidFill>
          <a:latin typeface="+mn-lt"/>
          <a:ea typeface="+mn-ea"/>
          <a:cs typeface="+mn-cs"/>
        </a:defRPr>
      </a:lvl4pPr>
      <a:lvl5pPr marL="1371690" algn="l" defTabSz="685845" rtl="0" eaLnBrk="1" latinLnBrk="0" hangingPunct="1">
        <a:defRPr sz="1324" kern="1200">
          <a:solidFill>
            <a:schemeClr val="tx1"/>
          </a:solidFill>
          <a:latin typeface="+mn-lt"/>
          <a:ea typeface="+mn-ea"/>
          <a:cs typeface="+mn-cs"/>
        </a:defRPr>
      </a:lvl5pPr>
      <a:lvl6pPr marL="1714614" algn="l" defTabSz="685845" rtl="0" eaLnBrk="1" latinLnBrk="0" hangingPunct="1">
        <a:defRPr sz="1324" kern="1200">
          <a:solidFill>
            <a:schemeClr val="tx1"/>
          </a:solidFill>
          <a:latin typeface="+mn-lt"/>
          <a:ea typeface="+mn-ea"/>
          <a:cs typeface="+mn-cs"/>
        </a:defRPr>
      </a:lvl6pPr>
      <a:lvl7pPr marL="2057536" algn="l" defTabSz="685845" rtl="0" eaLnBrk="1" latinLnBrk="0" hangingPunct="1">
        <a:defRPr sz="1324" kern="1200">
          <a:solidFill>
            <a:schemeClr val="tx1"/>
          </a:solidFill>
          <a:latin typeface="+mn-lt"/>
          <a:ea typeface="+mn-ea"/>
          <a:cs typeface="+mn-cs"/>
        </a:defRPr>
      </a:lvl7pPr>
      <a:lvl8pPr marL="2400458" algn="l" defTabSz="685845" rtl="0" eaLnBrk="1" latinLnBrk="0" hangingPunct="1">
        <a:defRPr sz="1324" kern="1200">
          <a:solidFill>
            <a:schemeClr val="tx1"/>
          </a:solidFill>
          <a:latin typeface="+mn-lt"/>
          <a:ea typeface="+mn-ea"/>
          <a:cs typeface="+mn-cs"/>
        </a:defRPr>
      </a:lvl8pPr>
      <a:lvl9pPr marL="2743382" algn="l" defTabSz="685845" rtl="0" eaLnBrk="1" latinLnBrk="0" hangingPunct="1">
        <a:defRPr sz="132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696" y="218327"/>
            <a:ext cx="8741880" cy="674749"/>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01931" y="891883"/>
            <a:ext cx="8740140" cy="1687385"/>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0930630"/>
      </p:ext>
    </p:extLst>
  </p:cSld>
  <p:clrMap bg1="dk1" tx1="lt1" bg2="dk2" tx2="lt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 id="2147483933" r:id="rId18"/>
    <p:sldLayoutId id="2147483934" r:id="rId19"/>
    <p:sldLayoutId id="2147483935" r:id="rId20"/>
  </p:sldLayoutIdLst>
  <p:transition>
    <p:fade/>
  </p:transition>
  <p:txStyles>
    <p:titleStyle>
      <a:lvl1pPr algn="l" defTabSz="685845" rtl="0" eaLnBrk="1" latinLnBrk="0" hangingPunct="1">
        <a:lnSpc>
          <a:spcPct val="90000"/>
        </a:lnSpc>
        <a:spcBef>
          <a:spcPct val="0"/>
        </a:spcBef>
        <a:buNone/>
        <a:defRPr lang="en-US" sz="3971" b="0" kern="1200" cap="none" spc="-75"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52134" marR="0" indent="-252134" algn="l" defTabSz="685845"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j-lt"/>
          <a:ea typeface="+mn-ea"/>
          <a:cs typeface="+mn-cs"/>
        </a:defRPr>
      </a:lvl1pPr>
      <a:lvl2pPr marL="429562" marR="0" indent="-177428" algn="l" defTabSz="685845"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2pPr>
      <a:lvl3pPr marL="588314" marR="0" indent="-168090" algn="l" defTabSz="685845"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3pPr>
      <a:lvl4pPr marL="756403" marR="0" indent="-168090" algn="l" defTabSz="685845" rtl="0" eaLnBrk="1" fontAlgn="auto" latinLnBrk="0" hangingPunct="1">
        <a:lnSpc>
          <a:spcPct val="90000"/>
        </a:lnSpc>
        <a:spcBef>
          <a:spcPct val="20000"/>
        </a:spcBef>
        <a:spcAft>
          <a:spcPts val="0"/>
        </a:spcAft>
        <a:buClrTx/>
        <a:buSzPct val="90000"/>
        <a:buFont typeface="Arial" pitchFamily="34" charset="0"/>
        <a:buChar char="•"/>
        <a:tabLst/>
        <a:defRPr sz="1471" kern="1200" spc="0" baseline="0">
          <a:gradFill>
            <a:gsLst>
              <a:gs pos="1250">
                <a:schemeClr val="tx1"/>
              </a:gs>
              <a:gs pos="100000">
                <a:schemeClr val="tx1"/>
              </a:gs>
            </a:gsLst>
            <a:lin ang="5400000" scaled="0"/>
          </a:gradFill>
          <a:latin typeface="+mn-lt"/>
          <a:ea typeface="+mn-ea"/>
          <a:cs typeface="+mn-cs"/>
        </a:defRPr>
      </a:lvl4pPr>
      <a:lvl5pPr marL="924493" marR="0" indent="-168090" algn="l" defTabSz="685845" rtl="0" eaLnBrk="1" fontAlgn="auto" latinLnBrk="0" hangingPunct="1">
        <a:lnSpc>
          <a:spcPct val="90000"/>
        </a:lnSpc>
        <a:spcBef>
          <a:spcPct val="20000"/>
        </a:spcBef>
        <a:spcAft>
          <a:spcPts val="0"/>
        </a:spcAft>
        <a:buClrTx/>
        <a:buSzPct val="90000"/>
        <a:buFont typeface="Arial" pitchFamily="34" charset="0"/>
        <a:buChar char="•"/>
        <a:tabLst/>
        <a:defRPr sz="1471" kern="1200" spc="0" baseline="0">
          <a:gradFill>
            <a:gsLst>
              <a:gs pos="1250">
                <a:schemeClr val="tx1"/>
              </a:gs>
              <a:gs pos="100000">
                <a:schemeClr val="tx1"/>
              </a:gs>
            </a:gsLst>
            <a:lin ang="5400000" scaled="0"/>
          </a:gradFill>
          <a:latin typeface="+mn-lt"/>
          <a:ea typeface="+mn-ea"/>
          <a:cs typeface="+mn-cs"/>
        </a:defRPr>
      </a:lvl5pPr>
      <a:lvl6pPr marL="1886074"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997"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920"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4843"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845" rtl="0" eaLnBrk="1" latinLnBrk="0" hangingPunct="1">
        <a:defRPr sz="1324" kern="1200">
          <a:solidFill>
            <a:schemeClr val="tx1"/>
          </a:solidFill>
          <a:latin typeface="+mn-lt"/>
          <a:ea typeface="+mn-ea"/>
          <a:cs typeface="+mn-cs"/>
        </a:defRPr>
      </a:lvl1pPr>
      <a:lvl2pPr marL="342923" algn="l" defTabSz="685845" rtl="0" eaLnBrk="1" latinLnBrk="0" hangingPunct="1">
        <a:defRPr sz="1324" kern="1200">
          <a:solidFill>
            <a:schemeClr val="tx1"/>
          </a:solidFill>
          <a:latin typeface="+mn-lt"/>
          <a:ea typeface="+mn-ea"/>
          <a:cs typeface="+mn-cs"/>
        </a:defRPr>
      </a:lvl2pPr>
      <a:lvl3pPr marL="685845" algn="l" defTabSz="685845" rtl="0" eaLnBrk="1" latinLnBrk="0" hangingPunct="1">
        <a:defRPr sz="1324" kern="1200">
          <a:solidFill>
            <a:schemeClr val="tx1"/>
          </a:solidFill>
          <a:latin typeface="+mn-lt"/>
          <a:ea typeface="+mn-ea"/>
          <a:cs typeface="+mn-cs"/>
        </a:defRPr>
      </a:lvl3pPr>
      <a:lvl4pPr marL="1028768" algn="l" defTabSz="685845" rtl="0" eaLnBrk="1" latinLnBrk="0" hangingPunct="1">
        <a:defRPr sz="1324" kern="1200">
          <a:solidFill>
            <a:schemeClr val="tx1"/>
          </a:solidFill>
          <a:latin typeface="+mn-lt"/>
          <a:ea typeface="+mn-ea"/>
          <a:cs typeface="+mn-cs"/>
        </a:defRPr>
      </a:lvl4pPr>
      <a:lvl5pPr marL="1371690" algn="l" defTabSz="685845" rtl="0" eaLnBrk="1" latinLnBrk="0" hangingPunct="1">
        <a:defRPr sz="1324" kern="1200">
          <a:solidFill>
            <a:schemeClr val="tx1"/>
          </a:solidFill>
          <a:latin typeface="+mn-lt"/>
          <a:ea typeface="+mn-ea"/>
          <a:cs typeface="+mn-cs"/>
        </a:defRPr>
      </a:lvl5pPr>
      <a:lvl6pPr marL="1714614" algn="l" defTabSz="685845" rtl="0" eaLnBrk="1" latinLnBrk="0" hangingPunct="1">
        <a:defRPr sz="1324" kern="1200">
          <a:solidFill>
            <a:schemeClr val="tx1"/>
          </a:solidFill>
          <a:latin typeface="+mn-lt"/>
          <a:ea typeface="+mn-ea"/>
          <a:cs typeface="+mn-cs"/>
        </a:defRPr>
      </a:lvl6pPr>
      <a:lvl7pPr marL="2057536" algn="l" defTabSz="685845" rtl="0" eaLnBrk="1" latinLnBrk="0" hangingPunct="1">
        <a:defRPr sz="1324" kern="1200">
          <a:solidFill>
            <a:schemeClr val="tx1"/>
          </a:solidFill>
          <a:latin typeface="+mn-lt"/>
          <a:ea typeface="+mn-ea"/>
          <a:cs typeface="+mn-cs"/>
        </a:defRPr>
      </a:lvl7pPr>
      <a:lvl8pPr marL="2400458" algn="l" defTabSz="685845" rtl="0" eaLnBrk="1" latinLnBrk="0" hangingPunct="1">
        <a:defRPr sz="1324" kern="1200">
          <a:solidFill>
            <a:schemeClr val="tx1"/>
          </a:solidFill>
          <a:latin typeface="+mn-lt"/>
          <a:ea typeface="+mn-ea"/>
          <a:cs typeface="+mn-cs"/>
        </a:defRPr>
      </a:lvl8pPr>
      <a:lvl9pPr marL="2743382" algn="l" defTabSz="685845" rtl="0" eaLnBrk="1" latinLnBrk="0" hangingPunct="1">
        <a:defRPr sz="132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929" y="214792"/>
            <a:ext cx="8363938" cy="734489"/>
          </a:xfrm>
          <a:prstGeom prst="rect">
            <a:avLst/>
          </a:prstGeom>
        </p:spPr>
        <p:txBody>
          <a:bodyPr vert="horz" wrap="square" lIns="146192" tIns="91373" rIns="146192" bIns="91373"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199547" y="890722"/>
            <a:ext cx="8366320" cy="2011671"/>
          </a:xfrm>
          <a:prstGeom prst="rect">
            <a:avLst/>
          </a:prstGeom>
        </p:spPr>
        <p:txBody>
          <a:bodyPr vert="horz" lIns="182740" tIns="146192" rIns="182740" bIns="146192"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2"/>
          <p:cNvSpPr>
            <a:spLocks noGrp="1"/>
          </p:cNvSpPr>
          <p:nvPr>
            <p:ph type="sldNum" sz="quarter" idx="4"/>
          </p:nvPr>
        </p:nvSpPr>
        <p:spPr>
          <a:xfrm>
            <a:off x="8565868" y="4823378"/>
            <a:ext cx="376204" cy="101823"/>
          </a:xfrm>
          <a:prstGeom prst="rect">
            <a:avLst/>
          </a:prstGeom>
          <a:noFill/>
        </p:spPr>
        <p:txBody>
          <a:bodyPr wrap="square" lIns="0" tIns="0" rIns="182740" bIns="0" rtlCol="0" anchor="b" anchorCtr="0">
            <a:spAutoFit/>
          </a:bodyPr>
          <a:lstStyle>
            <a:lvl1pPr algn="r">
              <a:defRPr lang="en-US" sz="735" spc="-15" baseline="0" smtClean="0">
                <a:gradFill>
                  <a:gsLst>
                    <a:gs pos="0">
                      <a:schemeClr val="tx1"/>
                    </a:gs>
                    <a:gs pos="100000">
                      <a:schemeClr val="tx1"/>
                    </a:gs>
                  </a:gsLst>
                  <a:lin ang="5400000" scaled="0"/>
                </a:gradFill>
              </a:defRPr>
            </a:lvl1pPr>
          </a:lstStyle>
          <a:p>
            <a:pPr defTabSz="685142">
              <a:lnSpc>
                <a:spcPct val="90000"/>
              </a:lnSpc>
            </a:pPr>
            <a:fld id="{1BC86A1F-E589-44B2-A543-2EC98F5547A7}" type="slidenum">
              <a:rPr lang="cs-CZ" smtClean="0">
                <a:gradFill>
                  <a:gsLst>
                    <a:gs pos="0">
                      <a:srgbClr val="505050"/>
                    </a:gs>
                    <a:gs pos="100000">
                      <a:srgbClr val="505050"/>
                    </a:gs>
                  </a:gsLst>
                  <a:lin ang="5400000" scaled="0"/>
                </a:gradFill>
              </a:rPr>
              <a:pPr defTabSz="685142">
                <a:lnSpc>
                  <a:spcPct val="90000"/>
                </a:lnSpc>
              </a:pPr>
              <a:t>‹#›</a:t>
            </a:fld>
            <a:endParaRPr lang="cs-CZ"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839631561"/>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 id="2147483956" r:id="rId16"/>
    <p:sldLayoutId id="2147483957" r:id="rId17"/>
    <p:sldLayoutId id="2147483958" r:id="rId18"/>
    <p:sldLayoutId id="2147483959" r:id="rId19"/>
  </p:sldLayoutIdLst>
  <p:transition>
    <p:fade/>
  </p:transition>
  <p:hf hdr="0" dt="0"/>
  <p:txStyles>
    <p:titleStyle>
      <a:lvl1pPr algn="l" defTabSz="685317" rtl="0" eaLnBrk="1" latinLnBrk="0" hangingPunct="1">
        <a:lnSpc>
          <a:spcPct val="90000"/>
        </a:lnSpc>
        <a:spcBef>
          <a:spcPct val="0"/>
        </a:spcBef>
        <a:buNone/>
        <a:defRPr lang="en-US" sz="3971" b="0" kern="1200" cap="none" spc="-75"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254623" marR="0" indent="-254623" algn="l" defTabSz="685317" rtl="0" eaLnBrk="1" fontAlgn="auto" latinLnBrk="0" hangingPunct="1">
        <a:lnSpc>
          <a:spcPct val="90000"/>
        </a:lnSpc>
        <a:spcBef>
          <a:spcPct val="20000"/>
        </a:spcBef>
        <a:spcAft>
          <a:spcPts val="0"/>
        </a:spcAft>
        <a:buClrTx/>
        <a:buSzPct val="90000"/>
        <a:buFont typeface="Arial" pitchFamily="34" charset="0"/>
        <a:buChar char="•"/>
        <a:tabLst/>
        <a:defRPr sz="2868" kern="1200" spc="-52" baseline="0">
          <a:gradFill>
            <a:gsLst>
              <a:gs pos="1250">
                <a:schemeClr val="tx1"/>
              </a:gs>
              <a:gs pos="100000">
                <a:schemeClr val="tx1"/>
              </a:gs>
            </a:gsLst>
            <a:lin ang="5400000" scaled="0"/>
          </a:gradFill>
          <a:latin typeface="+mj-lt"/>
          <a:ea typeface="+mn-ea"/>
          <a:cs typeface="+mn-cs"/>
        </a:defRPr>
      </a:lvl1pPr>
      <a:lvl2pPr marL="429531" marR="0" indent="-174907" algn="l" defTabSz="685317" rtl="0" eaLnBrk="1" fontAlgn="auto" latinLnBrk="0" hangingPunct="1">
        <a:lnSpc>
          <a:spcPct val="90000"/>
        </a:lnSpc>
        <a:spcBef>
          <a:spcPct val="20000"/>
        </a:spcBef>
        <a:spcAft>
          <a:spcPts val="0"/>
        </a:spcAft>
        <a:buClrTx/>
        <a:buSzPct val="90000"/>
        <a:buFont typeface="Wingdings" pitchFamily="2" charset="2"/>
        <a:buChar char=""/>
        <a:tabLst/>
        <a:defRPr sz="2132" kern="1200" spc="0" baseline="0">
          <a:gradFill>
            <a:gsLst>
              <a:gs pos="1250">
                <a:schemeClr val="tx1"/>
              </a:gs>
              <a:gs pos="100000">
                <a:schemeClr val="tx1"/>
              </a:gs>
            </a:gsLst>
            <a:lin ang="5400000" scaled="0"/>
          </a:gradFill>
          <a:latin typeface="+mn-lt"/>
          <a:ea typeface="+mn-ea"/>
          <a:cs typeface="+mn-cs"/>
        </a:defRPr>
      </a:lvl2pPr>
      <a:lvl3pPr marL="598489" marR="0" indent="-168955" algn="l" defTabSz="685317" rtl="0" eaLnBrk="1" fontAlgn="auto" latinLnBrk="0" hangingPunct="1">
        <a:lnSpc>
          <a:spcPct val="90000"/>
        </a:lnSpc>
        <a:spcBef>
          <a:spcPct val="20000"/>
        </a:spcBef>
        <a:spcAft>
          <a:spcPts val="0"/>
        </a:spcAft>
        <a:buClrTx/>
        <a:buSzPct val="90000"/>
        <a:buFont typeface="Wingdings" pitchFamily="2" charset="2"/>
        <a:buChar char=""/>
        <a:tabLst>
          <a:tab pos="598489" algn="l"/>
        </a:tabLst>
        <a:defRPr sz="2132" kern="1200" spc="0" baseline="0">
          <a:gradFill>
            <a:gsLst>
              <a:gs pos="1250">
                <a:schemeClr val="tx1"/>
              </a:gs>
              <a:gs pos="100000">
                <a:schemeClr val="tx1"/>
              </a:gs>
            </a:gsLst>
            <a:lin ang="5400000" scaled="0"/>
          </a:gradFill>
          <a:latin typeface="+mn-lt"/>
          <a:ea typeface="+mn-ea"/>
          <a:cs typeface="+mn-cs"/>
        </a:defRPr>
      </a:lvl3pPr>
      <a:lvl4pPr marL="772204" marR="0" indent="-173716" algn="l" defTabSz="685317" rtl="0" eaLnBrk="1" fontAlgn="auto" latinLnBrk="0" hangingPunct="1">
        <a:lnSpc>
          <a:spcPct val="90000"/>
        </a:lnSpc>
        <a:spcBef>
          <a:spcPct val="20000"/>
        </a:spcBef>
        <a:spcAft>
          <a:spcPts val="0"/>
        </a:spcAft>
        <a:buClrTx/>
        <a:buSzPct val="90000"/>
        <a:buFont typeface="Wingdings"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941163" marR="0" indent="-168955" algn="l" defTabSz="685317" rtl="0" eaLnBrk="1" fontAlgn="auto" latinLnBrk="0" hangingPunct="1">
        <a:lnSpc>
          <a:spcPct val="90000"/>
        </a:lnSpc>
        <a:spcBef>
          <a:spcPct val="20000"/>
        </a:spcBef>
        <a:spcAft>
          <a:spcPts val="0"/>
        </a:spcAft>
        <a:buClrTx/>
        <a:buSzPct val="90000"/>
        <a:buFont typeface="Wingdings" pitchFamily="2" charset="2"/>
        <a:buChar char=""/>
        <a:tabLst>
          <a:tab pos="941163" algn="l"/>
        </a:tabLst>
        <a:defRPr sz="1765" kern="1200" spc="0" baseline="0">
          <a:gradFill>
            <a:gsLst>
              <a:gs pos="1250">
                <a:schemeClr val="tx1"/>
              </a:gs>
              <a:gs pos="100000">
                <a:schemeClr val="tx1"/>
              </a:gs>
            </a:gsLst>
            <a:lin ang="5400000" scaled="0"/>
          </a:gradFill>
          <a:latin typeface="+mn-lt"/>
          <a:ea typeface="+mn-ea"/>
          <a:cs typeface="+mn-cs"/>
        </a:defRPr>
      </a:lvl5pPr>
      <a:lvl6pPr marL="1884624" indent="-171329" algn="l" defTabSz="685317"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7287" indent="-171329" algn="l" defTabSz="685317"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69946" indent="-171329" algn="l" defTabSz="685317"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2606" indent="-171329" algn="l" defTabSz="685317"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317" rtl="0" eaLnBrk="1" latinLnBrk="0" hangingPunct="1">
        <a:defRPr sz="1324" kern="1200">
          <a:solidFill>
            <a:schemeClr val="tx1"/>
          </a:solidFill>
          <a:latin typeface="+mn-lt"/>
          <a:ea typeface="+mn-ea"/>
          <a:cs typeface="+mn-cs"/>
        </a:defRPr>
      </a:lvl1pPr>
      <a:lvl2pPr marL="342659" algn="l" defTabSz="685317" rtl="0" eaLnBrk="1" latinLnBrk="0" hangingPunct="1">
        <a:defRPr sz="1324" kern="1200">
          <a:solidFill>
            <a:schemeClr val="tx1"/>
          </a:solidFill>
          <a:latin typeface="+mn-lt"/>
          <a:ea typeface="+mn-ea"/>
          <a:cs typeface="+mn-cs"/>
        </a:defRPr>
      </a:lvl2pPr>
      <a:lvl3pPr marL="685317" algn="l" defTabSz="685317" rtl="0" eaLnBrk="1" latinLnBrk="0" hangingPunct="1">
        <a:defRPr sz="1324" kern="1200">
          <a:solidFill>
            <a:schemeClr val="tx1"/>
          </a:solidFill>
          <a:latin typeface="+mn-lt"/>
          <a:ea typeface="+mn-ea"/>
          <a:cs typeface="+mn-cs"/>
        </a:defRPr>
      </a:lvl3pPr>
      <a:lvl4pPr marL="1027977" algn="l" defTabSz="685317" rtl="0" eaLnBrk="1" latinLnBrk="0" hangingPunct="1">
        <a:defRPr sz="1324" kern="1200">
          <a:solidFill>
            <a:schemeClr val="tx1"/>
          </a:solidFill>
          <a:latin typeface="+mn-lt"/>
          <a:ea typeface="+mn-ea"/>
          <a:cs typeface="+mn-cs"/>
        </a:defRPr>
      </a:lvl4pPr>
      <a:lvl5pPr marL="1370638" algn="l" defTabSz="685317" rtl="0" eaLnBrk="1" latinLnBrk="0" hangingPunct="1">
        <a:defRPr sz="1324" kern="1200">
          <a:solidFill>
            <a:schemeClr val="tx1"/>
          </a:solidFill>
          <a:latin typeface="+mn-lt"/>
          <a:ea typeface="+mn-ea"/>
          <a:cs typeface="+mn-cs"/>
        </a:defRPr>
      </a:lvl5pPr>
      <a:lvl6pPr marL="1713298" algn="l" defTabSz="685317" rtl="0" eaLnBrk="1" latinLnBrk="0" hangingPunct="1">
        <a:defRPr sz="1324" kern="1200">
          <a:solidFill>
            <a:schemeClr val="tx1"/>
          </a:solidFill>
          <a:latin typeface="+mn-lt"/>
          <a:ea typeface="+mn-ea"/>
          <a:cs typeface="+mn-cs"/>
        </a:defRPr>
      </a:lvl6pPr>
      <a:lvl7pPr marL="2055955" algn="l" defTabSz="685317" rtl="0" eaLnBrk="1" latinLnBrk="0" hangingPunct="1">
        <a:defRPr sz="1324" kern="1200">
          <a:solidFill>
            <a:schemeClr val="tx1"/>
          </a:solidFill>
          <a:latin typeface="+mn-lt"/>
          <a:ea typeface="+mn-ea"/>
          <a:cs typeface="+mn-cs"/>
        </a:defRPr>
      </a:lvl7pPr>
      <a:lvl8pPr marL="2398616" algn="l" defTabSz="685317" rtl="0" eaLnBrk="1" latinLnBrk="0" hangingPunct="1">
        <a:defRPr sz="1324" kern="1200">
          <a:solidFill>
            <a:schemeClr val="tx1"/>
          </a:solidFill>
          <a:latin typeface="+mn-lt"/>
          <a:ea typeface="+mn-ea"/>
          <a:cs typeface="+mn-cs"/>
        </a:defRPr>
      </a:lvl8pPr>
      <a:lvl9pPr marL="2741275" algn="l" defTabSz="685317" rtl="0" eaLnBrk="1" latinLnBrk="0" hangingPunct="1">
        <a:defRPr sz="1324"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929" y="214786"/>
            <a:ext cx="8363938" cy="734625"/>
          </a:xfrm>
          <a:prstGeom prst="rect">
            <a:avLst/>
          </a:prstGeom>
        </p:spPr>
        <p:txBody>
          <a:bodyPr vert="horz" wrap="square" lIns="146304" tIns="91440" rIns="146304" bIns="9144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199547" y="890716"/>
            <a:ext cx="8366320" cy="1997342"/>
          </a:xfrm>
          <a:prstGeom prst="rect">
            <a:avLst/>
          </a:prstGeom>
        </p:spPr>
        <p:txBody>
          <a:bodyPr vert="horz" lIns="182880" tIns="146304" rIns="182880" bIns="146304"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1021034"/>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Lst>
  <p:transition>
    <p:fade/>
  </p:transition>
  <p:hf hdr="0" dt="0"/>
  <p:txStyles>
    <p:titleStyle>
      <a:lvl1pPr algn="l" defTabSz="685845" rtl="0" eaLnBrk="1" latinLnBrk="0" hangingPunct="1">
        <a:lnSpc>
          <a:spcPct val="90000"/>
        </a:lnSpc>
        <a:spcBef>
          <a:spcPct val="0"/>
        </a:spcBef>
        <a:buNone/>
        <a:defRPr lang="en-US" sz="3971" b="0" kern="1200" cap="none" spc="-75"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254820" marR="0" indent="-254820" algn="l" defTabSz="685845" rtl="0" eaLnBrk="1" fontAlgn="auto" latinLnBrk="0" hangingPunct="1">
        <a:lnSpc>
          <a:spcPct val="90000"/>
        </a:lnSpc>
        <a:spcBef>
          <a:spcPct val="20000"/>
        </a:spcBef>
        <a:spcAft>
          <a:spcPts val="0"/>
        </a:spcAft>
        <a:buClrTx/>
        <a:buSzPct val="90000"/>
        <a:buFont typeface="Arial" pitchFamily="34" charset="0"/>
        <a:buChar char="•"/>
        <a:tabLst/>
        <a:defRPr sz="2941" kern="1200" spc="-52" baseline="0">
          <a:gradFill>
            <a:gsLst>
              <a:gs pos="1250">
                <a:schemeClr val="tx1"/>
              </a:gs>
              <a:gs pos="100000">
                <a:schemeClr val="tx1"/>
              </a:gs>
            </a:gsLst>
            <a:lin ang="5400000" scaled="0"/>
          </a:gradFill>
          <a:latin typeface="+mj-lt"/>
          <a:ea typeface="+mn-ea"/>
          <a:cs typeface="+mn-cs"/>
        </a:defRPr>
      </a:lvl1pPr>
      <a:lvl2pPr marL="429862" marR="0" indent="-175041" algn="l" defTabSz="685845" rtl="0" eaLnBrk="1" fontAlgn="auto" latinLnBrk="0" hangingPunct="1">
        <a:lnSpc>
          <a:spcPct val="90000"/>
        </a:lnSpc>
        <a:spcBef>
          <a:spcPct val="20000"/>
        </a:spcBef>
        <a:spcAft>
          <a:spcPts val="0"/>
        </a:spcAft>
        <a:buClrTx/>
        <a:buSzPct val="90000"/>
        <a:buFont typeface="Wingdings" pitchFamily="2" charset="2"/>
        <a:buChar char=""/>
        <a:tabLst/>
        <a:defRPr sz="2059" kern="1200" spc="0" baseline="0">
          <a:gradFill>
            <a:gsLst>
              <a:gs pos="1250">
                <a:schemeClr val="tx1"/>
              </a:gs>
              <a:gs pos="100000">
                <a:schemeClr val="tx1"/>
              </a:gs>
            </a:gsLst>
            <a:lin ang="5400000" scaled="0"/>
          </a:gradFill>
          <a:latin typeface="+mn-lt"/>
          <a:ea typeface="+mn-ea"/>
          <a:cs typeface="+mn-cs"/>
        </a:defRPr>
      </a:lvl2pPr>
      <a:lvl3pPr marL="598948" marR="0" indent="-169087" algn="l" defTabSz="685845" rtl="0" eaLnBrk="1" fontAlgn="auto" latinLnBrk="0" hangingPunct="1">
        <a:lnSpc>
          <a:spcPct val="90000"/>
        </a:lnSpc>
        <a:spcBef>
          <a:spcPct val="20000"/>
        </a:spcBef>
        <a:spcAft>
          <a:spcPts val="0"/>
        </a:spcAft>
        <a:buClrTx/>
        <a:buSzPct val="90000"/>
        <a:buFont typeface="Wingdings" pitchFamily="2" charset="2"/>
        <a:buChar char=""/>
        <a:tabLst>
          <a:tab pos="598948" algn="l"/>
        </a:tabLst>
        <a:defRPr sz="2059" kern="1200" spc="0" baseline="0">
          <a:gradFill>
            <a:gsLst>
              <a:gs pos="1250">
                <a:schemeClr val="tx1"/>
              </a:gs>
              <a:gs pos="100000">
                <a:schemeClr val="tx1"/>
              </a:gs>
            </a:gsLst>
            <a:lin ang="5400000" scaled="0"/>
          </a:gradFill>
          <a:latin typeface="+mn-lt"/>
          <a:ea typeface="+mn-ea"/>
          <a:cs typeface="+mn-cs"/>
        </a:defRPr>
      </a:lvl3pPr>
      <a:lvl4pPr marL="772798" marR="0" indent="-173850" algn="l" defTabSz="685845" rtl="0" eaLnBrk="1" fontAlgn="auto" latinLnBrk="0" hangingPunct="1">
        <a:lnSpc>
          <a:spcPct val="90000"/>
        </a:lnSpc>
        <a:spcBef>
          <a:spcPct val="20000"/>
        </a:spcBef>
        <a:spcAft>
          <a:spcPts val="0"/>
        </a:spcAft>
        <a:buClrTx/>
        <a:buSzPct val="90000"/>
        <a:buFont typeface="Wingdings"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941885" marR="0" indent="-169087" algn="l" defTabSz="685845" rtl="0" eaLnBrk="1" fontAlgn="auto" latinLnBrk="0" hangingPunct="1">
        <a:lnSpc>
          <a:spcPct val="90000"/>
        </a:lnSpc>
        <a:spcBef>
          <a:spcPct val="20000"/>
        </a:spcBef>
        <a:spcAft>
          <a:spcPts val="0"/>
        </a:spcAft>
        <a:buClrTx/>
        <a:buSzPct val="90000"/>
        <a:buFont typeface="Wingdings" pitchFamily="2" charset="2"/>
        <a:buChar char=""/>
        <a:tabLst>
          <a:tab pos="941885" algn="l"/>
        </a:tabLst>
        <a:defRPr sz="1765" kern="1200" spc="0" baseline="0">
          <a:gradFill>
            <a:gsLst>
              <a:gs pos="1250">
                <a:schemeClr val="tx1"/>
              </a:gs>
              <a:gs pos="100000">
                <a:schemeClr val="tx1"/>
              </a:gs>
            </a:gsLst>
            <a:lin ang="5400000" scaled="0"/>
          </a:gradFill>
          <a:latin typeface="+mn-lt"/>
          <a:ea typeface="+mn-ea"/>
          <a:cs typeface="+mn-cs"/>
        </a:defRPr>
      </a:lvl5pPr>
      <a:lvl6pPr marL="1886074"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997"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920"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4843"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845" rtl="0" eaLnBrk="1" latinLnBrk="0" hangingPunct="1">
        <a:defRPr sz="1324" kern="1200">
          <a:solidFill>
            <a:schemeClr val="tx1"/>
          </a:solidFill>
          <a:latin typeface="+mn-lt"/>
          <a:ea typeface="+mn-ea"/>
          <a:cs typeface="+mn-cs"/>
        </a:defRPr>
      </a:lvl1pPr>
      <a:lvl2pPr marL="342923" algn="l" defTabSz="685845" rtl="0" eaLnBrk="1" latinLnBrk="0" hangingPunct="1">
        <a:defRPr sz="1324" kern="1200">
          <a:solidFill>
            <a:schemeClr val="tx1"/>
          </a:solidFill>
          <a:latin typeface="+mn-lt"/>
          <a:ea typeface="+mn-ea"/>
          <a:cs typeface="+mn-cs"/>
        </a:defRPr>
      </a:lvl2pPr>
      <a:lvl3pPr marL="685845" algn="l" defTabSz="685845" rtl="0" eaLnBrk="1" latinLnBrk="0" hangingPunct="1">
        <a:defRPr sz="1324" kern="1200">
          <a:solidFill>
            <a:schemeClr val="tx1"/>
          </a:solidFill>
          <a:latin typeface="+mn-lt"/>
          <a:ea typeface="+mn-ea"/>
          <a:cs typeface="+mn-cs"/>
        </a:defRPr>
      </a:lvl3pPr>
      <a:lvl4pPr marL="1028768" algn="l" defTabSz="685845" rtl="0" eaLnBrk="1" latinLnBrk="0" hangingPunct="1">
        <a:defRPr sz="1324" kern="1200">
          <a:solidFill>
            <a:schemeClr val="tx1"/>
          </a:solidFill>
          <a:latin typeface="+mn-lt"/>
          <a:ea typeface="+mn-ea"/>
          <a:cs typeface="+mn-cs"/>
        </a:defRPr>
      </a:lvl4pPr>
      <a:lvl5pPr marL="1371690" algn="l" defTabSz="685845" rtl="0" eaLnBrk="1" latinLnBrk="0" hangingPunct="1">
        <a:defRPr sz="1324" kern="1200">
          <a:solidFill>
            <a:schemeClr val="tx1"/>
          </a:solidFill>
          <a:latin typeface="+mn-lt"/>
          <a:ea typeface="+mn-ea"/>
          <a:cs typeface="+mn-cs"/>
        </a:defRPr>
      </a:lvl5pPr>
      <a:lvl6pPr marL="1714614" algn="l" defTabSz="685845" rtl="0" eaLnBrk="1" latinLnBrk="0" hangingPunct="1">
        <a:defRPr sz="1324" kern="1200">
          <a:solidFill>
            <a:schemeClr val="tx1"/>
          </a:solidFill>
          <a:latin typeface="+mn-lt"/>
          <a:ea typeface="+mn-ea"/>
          <a:cs typeface="+mn-cs"/>
        </a:defRPr>
      </a:lvl6pPr>
      <a:lvl7pPr marL="2057536" algn="l" defTabSz="685845" rtl="0" eaLnBrk="1" latinLnBrk="0" hangingPunct="1">
        <a:defRPr sz="1324" kern="1200">
          <a:solidFill>
            <a:schemeClr val="tx1"/>
          </a:solidFill>
          <a:latin typeface="+mn-lt"/>
          <a:ea typeface="+mn-ea"/>
          <a:cs typeface="+mn-cs"/>
        </a:defRPr>
      </a:lvl7pPr>
      <a:lvl8pPr marL="2400458" algn="l" defTabSz="685845" rtl="0" eaLnBrk="1" latinLnBrk="0" hangingPunct="1">
        <a:defRPr sz="1324" kern="1200">
          <a:solidFill>
            <a:schemeClr val="tx1"/>
          </a:solidFill>
          <a:latin typeface="+mn-lt"/>
          <a:ea typeface="+mn-ea"/>
          <a:cs typeface="+mn-cs"/>
        </a:defRPr>
      </a:lvl8pPr>
      <a:lvl9pPr marL="2743382" algn="l" defTabSz="685845" rtl="0" eaLnBrk="1" latinLnBrk="0" hangingPunct="1">
        <a:defRPr sz="1324"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7" y="171451"/>
            <a:ext cx="8363939" cy="425886"/>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389444" y="1085851"/>
            <a:ext cx="8363937" cy="1138004"/>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8792942"/>
      </p:ext>
    </p:extLst>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 id="2147484125" r:id="rId12"/>
  </p:sldLayoutIdLst>
  <p:transition>
    <p:fade/>
  </p:transition>
  <p:txStyles>
    <p:titleStyle>
      <a:lvl1pPr algn="l" defTabSz="514406" rtl="0" eaLnBrk="1" latinLnBrk="0" hangingPunct="1">
        <a:lnSpc>
          <a:spcPct val="90000"/>
        </a:lnSpc>
        <a:spcBef>
          <a:spcPct val="0"/>
        </a:spcBef>
        <a:buNone/>
        <a:defRPr lang="en-US" sz="3100" b="0" kern="1200" cap="none" spc="-56" baseline="0" dirty="0" smtClean="0">
          <a:ln w="3175">
            <a:noFill/>
          </a:ln>
          <a:solidFill>
            <a:schemeClr val="tx1"/>
          </a:solidFill>
          <a:effectLst/>
          <a:latin typeface="Segoe UI Light" pitchFamily="34" charset="0"/>
          <a:ea typeface="+mn-ea"/>
          <a:cs typeface="Arial" charset="0"/>
        </a:defRPr>
      </a:lvl1pPr>
    </p:titleStyle>
    <p:bodyStyle>
      <a:lvl1pPr marL="259000" indent="-259000" algn="l" defTabSz="514406" rtl="0" eaLnBrk="1" latinLnBrk="0" hangingPunct="1">
        <a:lnSpc>
          <a:spcPct val="90000"/>
        </a:lnSpc>
        <a:spcBef>
          <a:spcPct val="20000"/>
        </a:spcBef>
        <a:buSzPct val="80000"/>
        <a:buFont typeface="Arial" pitchFamily="34" charset="0"/>
        <a:buChar char="•"/>
        <a:defRPr sz="1800" kern="1200">
          <a:solidFill>
            <a:schemeClr val="tx1"/>
          </a:solidFill>
          <a:latin typeface="+mn-lt"/>
          <a:ea typeface="+mn-ea"/>
          <a:cs typeface="+mn-cs"/>
        </a:defRPr>
      </a:lvl1pPr>
      <a:lvl2pPr marL="481379" indent="-222380" algn="l" defTabSz="514406" rtl="0" eaLnBrk="1" latinLnBrk="0" hangingPunct="1">
        <a:lnSpc>
          <a:spcPct val="90000"/>
        </a:lnSpc>
        <a:spcBef>
          <a:spcPct val="20000"/>
        </a:spcBef>
        <a:buSzPct val="80000"/>
        <a:buFont typeface="Arial" pitchFamily="34" charset="0"/>
        <a:buChar char="•"/>
        <a:defRPr sz="1600" kern="1200">
          <a:solidFill>
            <a:schemeClr val="tx1"/>
          </a:solidFill>
          <a:latin typeface="+mn-lt"/>
          <a:ea typeface="+mn-ea"/>
          <a:cs typeface="+mn-cs"/>
        </a:defRPr>
      </a:lvl2pPr>
      <a:lvl3pPr marL="708224" indent="-226844" algn="l" defTabSz="514406" rtl="0" eaLnBrk="1" latinLnBrk="0" hangingPunct="1">
        <a:lnSpc>
          <a:spcPct val="90000"/>
        </a:lnSpc>
        <a:spcBef>
          <a:spcPct val="20000"/>
        </a:spcBef>
        <a:buSzPct val="80000"/>
        <a:buFont typeface="Arial" pitchFamily="34" charset="0"/>
        <a:buChar char="•"/>
        <a:defRPr sz="1400" kern="1200">
          <a:solidFill>
            <a:schemeClr val="tx1"/>
          </a:solidFill>
          <a:latin typeface="+mn-lt"/>
          <a:ea typeface="+mn-ea"/>
          <a:cs typeface="+mn-cs"/>
        </a:defRPr>
      </a:lvl3pPr>
      <a:lvl4pPr marL="902920" indent="-194696" algn="l" defTabSz="514406" rtl="0" eaLnBrk="1" latinLnBrk="0" hangingPunct="1">
        <a:lnSpc>
          <a:spcPct val="90000"/>
        </a:lnSpc>
        <a:spcBef>
          <a:spcPct val="20000"/>
        </a:spcBef>
        <a:buSzPct val="80000"/>
        <a:buFont typeface="Arial" pitchFamily="34" charset="0"/>
        <a:buChar char="•"/>
        <a:defRPr sz="1100" kern="1200">
          <a:solidFill>
            <a:schemeClr val="tx1"/>
          </a:solidFill>
          <a:latin typeface="+mn-lt"/>
          <a:ea typeface="+mn-ea"/>
          <a:cs typeface="+mn-cs"/>
        </a:defRPr>
      </a:lvl4pPr>
      <a:lvl5pPr marL="1092257" indent="-189338" algn="l" defTabSz="514406" rtl="0" eaLnBrk="1" latinLnBrk="0" hangingPunct="1">
        <a:lnSpc>
          <a:spcPct val="90000"/>
        </a:lnSpc>
        <a:spcBef>
          <a:spcPct val="20000"/>
        </a:spcBef>
        <a:buSzPct val="80000"/>
        <a:buFont typeface="Arial" pitchFamily="34" charset="0"/>
        <a:buChar char="•"/>
        <a:defRPr sz="1100" kern="1200">
          <a:solidFill>
            <a:schemeClr val="tx1"/>
          </a:solidFill>
          <a:latin typeface="+mn-lt"/>
          <a:ea typeface="+mn-ea"/>
          <a:cs typeface="+mn-cs"/>
        </a:defRPr>
      </a:lvl5pPr>
      <a:lvl6pPr marL="1414608" indent="-128602" algn="l" defTabSz="514406"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71806" indent="-128602" algn="l" defTabSz="514406"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29010" indent="-128602" algn="l" defTabSz="514406"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186213" indent="-128602" algn="l" defTabSz="514406"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514406" rtl="0" eaLnBrk="1" latinLnBrk="0" hangingPunct="1">
        <a:defRPr sz="1100" kern="1200">
          <a:solidFill>
            <a:schemeClr val="tx1"/>
          </a:solidFill>
          <a:latin typeface="+mn-lt"/>
          <a:ea typeface="+mn-ea"/>
          <a:cs typeface="+mn-cs"/>
        </a:defRPr>
      </a:lvl1pPr>
      <a:lvl2pPr marL="257204" algn="l" defTabSz="514406" rtl="0" eaLnBrk="1" latinLnBrk="0" hangingPunct="1">
        <a:defRPr sz="1100" kern="1200">
          <a:solidFill>
            <a:schemeClr val="tx1"/>
          </a:solidFill>
          <a:latin typeface="+mn-lt"/>
          <a:ea typeface="+mn-ea"/>
          <a:cs typeface="+mn-cs"/>
        </a:defRPr>
      </a:lvl2pPr>
      <a:lvl3pPr marL="514406" algn="l" defTabSz="514406" rtl="0" eaLnBrk="1" latinLnBrk="0" hangingPunct="1">
        <a:defRPr sz="1100" kern="1200">
          <a:solidFill>
            <a:schemeClr val="tx1"/>
          </a:solidFill>
          <a:latin typeface="+mn-lt"/>
          <a:ea typeface="+mn-ea"/>
          <a:cs typeface="+mn-cs"/>
        </a:defRPr>
      </a:lvl3pPr>
      <a:lvl4pPr marL="771605" algn="l" defTabSz="514406" rtl="0" eaLnBrk="1" latinLnBrk="0" hangingPunct="1">
        <a:defRPr sz="1100" kern="1200">
          <a:solidFill>
            <a:schemeClr val="tx1"/>
          </a:solidFill>
          <a:latin typeface="+mn-lt"/>
          <a:ea typeface="+mn-ea"/>
          <a:cs typeface="+mn-cs"/>
        </a:defRPr>
      </a:lvl4pPr>
      <a:lvl5pPr marL="1028805" algn="l" defTabSz="514406" rtl="0" eaLnBrk="1" latinLnBrk="0" hangingPunct="1">
        <a:defRPr sz="1100" kern="1200">
          <a:solidFill>
            <a:schemeClr val="tx1"/>
          </a:solidFill>
          <a:latin typeface="+mn-lt"/>
          <a:ea typeface="+mn-ea"/>
          <a:cs typeface="+mn-cs"/>
        </a:defRPr>
      </a:lvl5pPr>
      <a:lvl6pPr marL="1286007" algn="l" defTabSz="514406" rtl="0" eaLnBrk="1" latinLnBrk="0" hangingPunct="1">
        <a:defRPr sz="1100" kern="1200">
          <a:solidFill>
            <a:schemeClr val="tx1"/>
          </a:solidFill>
          <a:latin typeface="+mn-lt"/>
          <a:ea typeface="+mn-ea"/>
          <a:cs typeface="+mn-cs"/>
        </a:defRPr>
      </a:lvl6pPr>
      <a:lvl7pPr marL="1543205" algn="l" defTabSz="514406" rtl="0" eaLnBrk="1" latinLnBrk="0" hangingPunct="1">
        <a:defRPr sz="1100" kern="1200">
          <a:solidFill>
            <a:schemeClr val="tx1"/>
          </a:solidFill>
          <a:latin typeface="+mn-lt"/>
          <a:ea typeface="+mn-ea"/>
          <a:cs typeface="+mn-cs"/>
        </a:defRPr>
      </a:lvl7pPr>
      <a:lvl8pPr marL="1800408" algn="l" defTabSz="514406" rtl="0" eaLnBrk="1" latinLnBrk="0" hangingPunct="1">
        <a:defRPr sz="1100" kern="1200">
          <a:solidFill>
            <a:schemeClr val="tx1"/>
          </a:solidFill>
          <a:latin typeface="+mn-lt"/>
          <a:ea typeface="+mn-ea"/>
          <a:cs typeface="+mn-cs"/>
        </a:defRPr>
      </a:lvl8pPr>
      <a:lvl9pPr marL="2057612" algn="l" defTabSz="514406" rtl="0" eaLnBrk="1" latinLnBrk="0" hangingPunct="1">
        <a:defRPr sz="11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2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930" y="217133"/>
            <a:ext cx="8741880" cy="674749"/>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01931" y="891883"/>
            <a:ext cx="8740140" cy="1687385"/>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33" cstate="email">
            <a:extLst>
              <a:ext uri="{28A0092B-C50C-407E-A947-70E740481C1C}">
                <a14:useLocalDpi xmlns:a14="http://schemas.microsoft.com/office/drawing/2010/main" val="0"/>
              </a:ext>
            </a:extLst>
          </a:blip>
          <a:stretch>
            <a:fillRect/>
          </a:stretch>
        </p:blipFill>
        <p:spPr>
          <a:xfrm rot="5400000">
            <a:off x="7743788" y="1429810"/>
            <a:ext cx="3160595" cy="300978"/>
          </a:xfrm>
          <a:prstGeom prst="rect">
            <a:avLst/>
          </a:prstGeom>
        </p:spPr>
      </p:pic>
    </p:spTree>
    <p:extLst>
      <p:ext uri="{BB962C8B-B14F-4D97-AF65-F5344CB8AC3E}">
        <p14:creationId xmlns:p14="http://schemas.microsoft.com/office/powerpoint/2010/main" val="2071429812"/>
      </p:ext>
    </p:extLst>
  </p:cSld>
  <p:clrMap bg1="dk1" tx1="lt1" bg2="dk2" tx2="lt2" accent1="accent1" accent2="accent2" accent3="accent3" accent4="accent4" accent5="accent5" accent6="accent6" hlink="hlink" folHlink="folHlink"/>
  <p:sldLayoutIdLst>
    <p:sldLayoutId id="2147484127" r:id="rId1"/>
    <p:sldLayoutId id="2147484128" r:id="rId2"/>
    <p:sldLayoutId id="2147484129" r:id="rId3"/>
    <p:sldLayoutId id="2147484130" r:id="rId4"/>
    <p:sldLayoutId id="2147484131" r:id="rId5"/>
    <p:sldLayoutId id="2147484132" r:id="rId6"/>
    <p:sldLayoutId id="2147484133" r:id="rId7"/>
    <p:sldLayoutId id="2147484134" r:id="rId8"/>
    <p:sldLayoutId id="2147484135" r:id="rId9"/>
    <p:sldLayoutId id="2147484136" r:id="rId10"/>
    <p:sldLayoutId id="2147484137" r:id="rId11"/>
    <p:sldLayoutId id="2147484138" r:id="rId12"/>
    <p:sldLayoutId id="2147484139" r:id="rId13"/>
    <p:sldLayoutId id="2147484140" r:id="rId14"/>
    <p:sldLayoutId id="2147484141" r:id="rId15"/>
    <p:sldLayoutId id="2147484142" r:id="rId16"/>
    <p:sldLayoutId id="2147484143" r:id="rId17"/>
    <p:sldLayoutId id="2147484144" r:id="rId18"/>
    <p:sldLayoutId id="2147484145" r:id="rId19"/>
    <p:sldLayoutId id="2147484146" r:id="rId20"/>
    <p:sldLayoutId id="2147484147" r:id="rId21"/>
    <p:sldLayoutId id="2147484148" r:id="rId22"/>
    <p:sldLayoutId id="2147484149" r:id="rId23"/>
    <p:sldLayoutId id="2147484150" r:id="rId24"/>
    <p:sldLayoutId id="2147484151" r:id="rId25"/>
    <p:sldLayoutId id="2147484152" r:id="rId26"/>
    <p:sldLayoutId id="2147484153" r:id="rId27"/>
    <p:sldLayoutId id="2147484154" r:id="rId28"/>
    <p:sldLayoutId id="2147484155" r:id="rId29"/>
    <p:sldLayoutId id="2147484156" r:id="rId30"/>
    <p:sldLayoutId id="2147484157" r:id="rId31"/>
  </p:sldLayoutIdLst>
  <p:transition>
    <p:fade/>
  </p:transition>
  <p:txStyles>
    <p:titleStyle>
      <a:lvl1pPr algn="l" defTabSz="685845" rtl="0" eaLnBrk="1" latinLnBrk="0" hangingPunct="1">
        <a:lnSpc>
          <a:spcPct val="90000"/>
        </a:lnSpc>
        <a:spcBef>
          <a:spcPct val="0"/>
        </a:spcBef>
        <a:buNone/>
        <a:defRPr lang="en-US" sz="3971" b="0" kern="1200" cap="none" spc="-75"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52134" marR="0" indent="-252134" algn="l" defTabSz="685845" rtl="0" eaLnBrk="1" fontAlgn="auto" latinLnBrk="0" hangingPunct="1">
        <a:lnSpc>
          <a:spcPct val="90000"/>
        </a:lnSpc>
        <a:spcBef>
          <a:spcPct val="20000"/>
        </a:spcBef>
        <a:spcAft>
          <a:spcPts val="0"/>
        </a:spcAft>
        <a:buClr>
          <a:schemeClr val="tx1"/>
        </a:buClr>
        <a:buSzPct val="100000"/>
        <a:buFontTx/>
        <a:buBlip>
          <a:blip r:embed="rId34"/>
        </a:buBlip>
        <a:tabLst/>
        <a:defRPr sz="2941" kern="1200" spc="0" baseline="0">
          <a:gradFill>
            <a:gsLst>
              <a:gs pos="1250">
                <a:schemeClr val="tx1"/>
              </a:gs>
              <a:gs pos="100000">
                <a:schemeClr val="tx1"/>
              </a:gs>
            </a:gsLst>
            <a:lin ang="5400000" scaled="0"/>
          </a:gradFill>
          <a:latin typeface="+mj-lt"/>
          <a:ea typeface="+mn-ea"/>
          <a:cs typeface="+mn-cs"/>
        </a:defRPr>
      </a:lvl1pPr>
      <a:lvl2pPr marL="429562" marR="0" indent="-177428" algn="l" defTabSz="685845" rtl="0" eaLnBrk="1" fontAlgn="auto" latinLnBrk="0" hangingPunct="1">
        <a:lnSpc>
          <a:spcPct val="90000"/>
        </a:lnSpc>
        <a:spcBef>
          <a:spcPct val="20000"/>
        </a:spcBef>
        <a:spcAft>
          <a:spcPts val="0"/>
        </a:spcAft>
        <a:buClr>
          <a:schemeClr val="tx1"/>
        </a:buClr>
        <a:buSzPct val="100000"/>
        <a:buFontTx/>
        <a:buBlip>
          <a:blip r:embed="rId34"/>
        </a:buBlip>
        <a:tabLst/>
        <a:defRPr sz="1765" kern="1200" spc="0" baseline="0">
          <a:gradFill>
            <a:gsLst>
              <a:gs pos="1250">
                <a:schemeClr val="tx1"/>
              </a:gs>
              <a:gs pos="100000">
                <a:schemeClr val="tx1"/>
              </a:gs>
            </a:gsLst>
            <a:lin ang="5400000" scaled="0"/>
          </a:gradFill>
          <a:latin typeface="+mn-lt"/>
          <a:ea typeface="+mn-ea"/>
          <a:cs typeface="+mn-cs"/>
        </a:defRPr>
      </a:lvl2pPr>
      <a:lvl3pPr marL="588314" marR="0" indent="-168090" algn="l" defTabSz="685845" rtl="0" eaLnBrk="1" fontAlgn="auto" latinLnBrk="0" hangingPunct="1">
        <a:lnSpc>
          <a:spcPct val="90000"/>
        </a:lnSpc>
        <a:spcBef>
          <a:spcPct val="20000"/>
        </a:spcBef>
        <a:spcAft>
          <a:spcPts val="0"/>
        </a:spcAft>
        <a:buClr>
          <a:schemeClr val="tx1"/>
        </a:buClr>
        <a:buSzPct val="100000"/>
        <a:buFontTx/>
        <a:buBlip>
          <a:blip r:embed="rId34"/>
        </a:buBlip>
        <a:tabLst/>
        <a:defRPr sz="1765" kern="1200" spc="0" baseline="0">
          <a:gradFill>
            <a:gsLst>
              <a:gs pos="1250">
                <a:schemeClr val="tx1"/>
              </a:gs>
              <a:gs pos="100000">
                <a:schemeClr val="tx1"/>
              </a:gs>
            </a:gsLst>
            <a:lin ang="5400000" scaled="0"/>
          </a:gradFill>
          <a:latin typeface="+mn-lt"/>
          <a:ea typeface="+mn-ea"/>
          <a:cs typeface="+mn-cs"/>
        </a:defRPr>
      </a:lvl3pPr>
      <a:lvl4pPr marL="756403" marR="0" indent="-168090" algn="l" defTabSz="685845" rtl="0" eaLnBrk="1" fontAlgn="auto" latinLnBrk="0" hangingPunct="1">
        <a:lnSpc>
          <a:spcPct val="90000"/>
        </a:lnSpc>
        <a:spcBef>
          <a:spcPct val="20000"/>
        </a:spcBef>
        <a:spcAft>
          <a:spcPts val="0"/>
        </a:spcAft>
        <a:buClr>
          <a:schemeClr val="tx1"/>
        </a:buClr>
        <a:buSzPct val="100000"/>
        <a:buFontTx/>
        <a:buBlip>
          <a:blip r:embed="rId34"/>
        </a:buBlip>
        <a:tabLst/>
        <a:defRPr sz="1471" kern="1200" spc="0" baseline="0">
          <a:gradFill>
            <a:gsLst>
              <a:gs pos="1250">
                <a:schemeClr val="tx1"/>
              </a:gs>
              <a:gs pos="100000">
                <a:schemeClr val="tx1"/>
              </a:gs>
            </a:gsLst>
            <a:lin ang="5400000" scaled="0"/>
          </a:gradFill>
          <a:latin typeface="+mn-lt"/>
          <a:ea typeface="+mn-ea"/>
          <a:cs typeface="+mn-cs"/>
        </a:defRPr>
      </a:lvl4pPr>
      <a:lvl5pPr marL="924493" marR="0" indent="-168090" algn="l" defTabSz="685845" rtl="0" eaLnBrk="1" fontAlgn="auto" latinLnBrk="0" hangingPunct="1">
        <a:lnSpc>
          <a:spcPct val="90000"/>
        </a:lnSpc>
        <a:spcBef>
          <a:spcPct val="20000"/>
        </a:spcBef>
        <a:spcAft>
          <a:spcPts val="0"/>
        </a:spcAft>
        <a:buClr>
          <a:schemeClr val="tx1"/>
        </a:buClr>
        <a:buSzPct val="100000"/>
        <a:buFontTx/>
        <a:buBlip>
          <a:blip r:embed="rId34"/>
        </a:buBlip>
        <a:tabLst/>
        <a:defRPr sz="1471" kern="1200" spc="0" baseline="0">
          <a:gradFill>
            <a:gsLst>
              <a:gs pos="1250">
                <a:schemeClr val="tx1"/>
              </a:gs>
              <a:gs pos="100000">
                <a:schemeClr val="tx1"/>
              </a:gs>
            </a:gsLst>
            <a:lin ang="5400000" scaled="0"/>
          </a:gradFill>
          <a:latin typeface="+mn-lt"/>
          <a:ea typeface="+mn-ea"/>
          <a:cs typeface="+mn-cs"/>
        </a:defRPr>
      </a:lvl5pPr>
      <a:lvl6pPr marL="1886074"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997"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920"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4843"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845" rtl="0" eaLnBrk="1" latinLnBrk="0" hangingPunct="1">
        <a:defRPr sz="1324" kern="1200">
          <a:solidFill>
            <a:schemeClr val="tx1"/>
          </a:solidFill>
          <a:latin typeface="+mn-lt"/>
          <a:ea typeface="+mn-ea"/>
          <a:cs typeface="+mn-cs"/>
        </a:defRPr>
      </a:lvl1pPr>
      <a:lvl2pPr marL="342923" algn="l" defTabSz="685845" rtl="0" eaLnBrk="1" latinLnBrk="0" hangingPunct="1">
        <a:defRPr sz="1324" kern="1200">
          <a:solidFill>
            <a:schemeClr val="tx1"/>
          </a:solidFill>
          <a:latin typeface="+mn-lt"/>
          <a:ea typeface="+mn-ea"/>
          <a:cs typeface="+mn-cs"/>
        </a:defRPr>
      </a:lvl2pPr>
      <a:lvl3pPr marL="685845" algn="l" defTabSz="685845" rtl="0" eaLnBrk="1" latinLnBrk="0" hangingPunct="1">
        <a:defRPr sz="1324" kern="1200">
          <a:solidFill>
            <a:schemeClr val="tx1"/>
          </a:solidFill>
          <a:latin typeface="+mn-lt"/>
          <a:ea typeface="+mn-ea"/>
          <a:cs typeface="+mn-cs"/>
        </a:defRPr>
      </a:lvl3pPr>
      <a:lvl4pPr marL="1028768" algn="l" defTabSz="685845" rtl="0" eaLnBrk="1" latinLnBrk="0" hangingPunct="1">
        <a:defRPr sz="1324" kern="1200">
          <a:solidFill>
            <a:schemeClr val="tx1"/>
          </a:solidFill>
          <a:latin typeface="+mn-lt"/>
          <a:ea typeface="+mn-ea"/>
          <a:cs typeface="+mn-cs"/>
        </a:defRPr>
      </a:lvl4pPr>
      <a:lvl5pPr marL="1371690" algn="l" defTabSz="685845" rtl="0" eaLnBrk="1" latinLnBrk="0" hangingPunct="1">
        <a:defRPr sz="1324" kern="1200">
          <a:solidFill>
            <a:schemeClr val="tx1"/>
          </a:solidFill>
          <a:latin typeface="+mn-lt"/>
          <a:ea typeface="+mn-ea"/>
          <a:cs typeface="+mn-cs"/>
        </a:defRPr>
      </a:lvl5pPr>
      <a:lvl6pPr marL="1714614" algn="l" defTabSz="685845" rtl="0" eaLnBrk="1" latinLnBrk="0" hangingPunct="1">
        <a:defRPr sz="1324" kern="1200">
          <a:solidFill>
            <a:schemeClr val="tx1"/>
          </a:solidFill>
          <a:latin typeface="+mn-lt"/>
          <a:ea typeface="+mn-ea"/>
          <a:cs typeface="+mn-cs"/>
        </a:defRPr>
      </a:lvl6pPr>
      <a:lvl7pPr marL="2057536" algn="l" defTabSz="685845" rtl="0" eaLnBrk="1" latinLnBrk="0" hangingPunct="1">
        <a:defRPr sz="1324" kern="1200">
          <a:solidFill>
            <a:schemeClr val="tx1"/>
          </a:solidFill>
          <a:latin typeface="+mn-lt"/>
          <a:ea typeface="+mn-ea"/>
          <a:cs typeface="+mn-cs"/>
        </a:defRPr>
      </a:lvl7pPr>
      <a:lvl8pPr marL="2400458" algn="l" defTabSz="685845" rtl="0" eaLnBrk="1" latinLnBrk="0" hangingPunct="1">
        <a:defRPr sz="1324" kern="1200">
          <a:solidFill>
            <a:schemeClr val="tx1"/>
          </a:solidFill>
          <a:latin typeface="+mn-lt"/>
          <a:ea typeface="+mn-ea"/>
          <a:cs typeface="+mn-cs"/>
        </a:defRPr>
      </a:lvl8pPr>
      <a:lvl9pPr marL="2743382" algn="l" defTabSz="685845" rtl="0" eaLnBrk="1" latinLnBrk="0" hangingPunct="1">
        <a:defRPr sz="132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930" y="217133"/>
            <a:ext cx="8741880" cy="674749"/>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01931" y="891883"/>
            <a:ext cx="8740140" cy="1687385"/>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p:nvPicPr>
        <p:blipFill>
          <a:blip r:embed="rId35" cstate="email">
            <a:extLst>
              <a:ext uri="{28A0092B-C50C-407E-A947-70E740481C1C}">
                <a14:useLocalDpi xmlns:a14="http://schemas.microsoft.com/office/drawing/2010/main" val="0"/>
              </a:ext>
            </a:extLst>
          </a:blip>
          <a:stretch>
            <a:fillRect/>
          </a:stretch>
        </p:blipFill>
        <p:spPr>
          <a:xfrm rot="5400000">
            <a:off x="7743788" y="1429810"/>
            <a:ext cx="3160595" cy="300978"/>
          </a:xfrm>
          <a:prstGeom prst="rect">
            <a:avLst/>
          </a:prstGeom>
        </p:spPr>
      </p:pic>
    </p:spTree>
    <p:extLst>
      <p:ext uri="{BB962C8B-B14F-4D97-AF65-F5344CB8AC3E}">
        <p14:creationId xmlns:p14="http://schemas.microsoft.com/office/powerpoint/2010/main" val="1284441483"/>
      </p:ext>
    </p:extLst>
  </p:cSld>
  <p:clrMap bg1="dk1" tx1="lt1" bg2="dk2" tx2="lt2" accent1="accent1" accent2="accent2" accent3="accent3" accent4="accent4" accent5="accent5" accent6="accent6" hlink="hlink" folHlink="folHlink"/>
  <p:sldLayoutIdLst>
    <p:sldLayoutId id="2147484160" r:id="rId1"/>
    <p:sldLayoutId id="2147484161" r:id="rId2"/>
    <p:sldLayoutId id="2147484162" r:id="rId3"/>
    <p:sldLayoutId id="2147484163" r:id="rId4"/>
    <p:sldLayoutId id="2147484164" r:id="rId5"/>
    <p:sldLayoutId id="2147484165" r:id="rId6"/>
    <p:sldLayoutId id="2147484166" r:id="rId7"/>
    <p:sldLayoutId id="2147484167" r:id="rId8"/>
    <p:sldLayoutId id="2147484168" r:id="rId9"/>
    <p:sldLayoutId id="2147484169" r:id="rId10"/>
    <p:sldLayoutId id="2147484170" r:id="rId11"/>
    <p:sldLayoutId id="2147484171" r:id="rId12"/>
    <p:sldLayoutId id="2147484172" r:id="rId13"/>
    <p:sldLayoutId id="2147484173" r:id="rId14"/>
    <p:sldLayoutId id="2147484174" r:id="rId15"/>
    <p:sldLayoutId id="2147484175" r:id="rId16"/>
    <p:sldLayoutId id="2147484176" r:id="rId17"/>
    <p:sldLayoutId id="2147484177" r:id="rId18"/>
    <p:sldLayoutId id="2147484178" r:id="rId19"/>
    <p:sldLayoutId id="2147484179" r:id="rId20"/>
    <p:sldLayoutId id="2147484180" r:id="rId21"/>
    <p:sldLayoutId id="2147484181" r:id="rId22"/>
    <p:sldLayoutId id="2147484182" r:id="rId23"/>
    <p:sldLayoutId id="2147484183" r:id="rId24"/>
    <p:sldLayoutId id="2147484184" r:id="rId25"/>
    <p:sldLayoutId id="2147484185" r:id="rId26"/>
    <p:sldLayoutId id="2147484186" r:id="rId27"/>
    <p:sldLayoutId id="2147484187" r:id="rId28"/>
    <p:sldLayoutId id="2147484188" r:id="rId29"/>
    <p:sldLayoutId id="2147484189" r:id="rId30"/>
    <p:sldLayoutId id="2147484190" r:id="rId31"/>
    <p:sldLayoutId id="2147484191" r:id="rId32"/>
    <p:sldLayoutId id="2147484192" r:id="rId33"/>
  </p:sldLayoutIdLst>
  <p:transition>
    <p:fade/>
  </p:transition>
  <p:txStyles>
    <p:titleStyle>
      <a:lvl1pPr algn="l" defTabSz="685845" rtl="0" eaLnBrk="1" latinLnBrk="0" hangingPunct="1">
        <a:lnSpc>
          <a:spcPct val="90000"/>
        </a:lnSpc>
        <a:spcBef>
          <a:spcPct val="0"/>
        </a:spcBef>
        <a:buNone/>
        <a:defRPr lang="en-US" sz="3971" b="0" kern="1200" cap="none" spc="-75"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52134" marR="0" indent="-252134" algn="l" defTabSz="685845" rtl="0" eaLnBrk="1" fontAlgn="auto" latinLnBrk="0" hangingPunct="1">
        <a:lnSpc>
          <a:spcPct val="90000"/>
        </a:lnSpc>
        <a:spcBef>
          <a:spcPct val="20000"/>
        </a:spcBef>
        <a:spcAft>
          <a:spcPts val="0"/>
        </a:spcAft>
        <a:buClr>
          <a:schemeClr val="tx1"/>
        </a:buClr>
        <a:buSzPct val="100000"/>
        <a:buFontTx/>
        <a:buBlip>
          <a:blip r:embed="rId36"/>
        </a:buBlip>
        <a:tabLst/>
        <a:defRPr sz="2941" kern="1200" spc="0" baseline="0">
          <a:gradFill>
            <a:gsLst>
              <a:gs pos="1250">
                <a:schemeClr val="tx1"/>
              </a:gs>
              <a:gs pos="100000">
                <a:schemeClr val="tx1"/>
              </a:gs>
            </a:gsLst>
            <a:lin ang="5400000" scaled="0"/>
          </a:gradFill>
          <a:latin typeface="+mj-lt"/>
          <a:ea typeface="+mn-ea"/>
          <a:cs typeface="+mn-cs"/>
        </a:defRPr>
      </a:lvl1pPr>
      <a:lvl2pPr marL="429562" marR="0" indent="-177428" algn="l" defTabSz="685845" rtl="0" eaLnBrk="1" fontAlgn="auto" latinLnBrk="0" hangingPunct="1">
        <a:lnSpc>
          <a:spcPct val="90000"/>
        </a:lnSpc>
        <a:spcBef>
          <a:spcPct val="20000"/>
        </a:spcBef>
        <a:spcAft>
          <a:spcPts val="0"/>
        </a:spcAft>
        <a:buClr>
          <a:schemeClr val="tx1"/>
        </a:buClr>
        <a:buSzPct val="100000"/>
        <a:buFontTx/>
        <a:buBlip>
          <a:blip r:embed="rId36"/>
        </a:buBlip>
        <a:tabLst/>
        <a:defRPr sz="1765" kern="1200" spc="0" baseline="0">
          <a:gradFill>
            <a:gsLst>
              <a:gs pos="1250">
                <a:schemeClr val="tx1"/>
              </a:gs>
              <a:gs pos="100000">
                <a:schemeClr val="tx1"/>
              </a:gs>
            </a:gsLst>
            <a:lin ang="5400000" scaled="0"/>
          </a:gradFill>
          <a:latin typeface="+mn-lt"/>
          <a:ea typeface="+mn-ea"/>
          <a:cs typeface="+mn-cs"/>
        </a:defRPr>
      </a:lvl2pPr>
      <a:lvl3pPr marL="588314" marR="0" indent="-168090" algn="l" defTabSz="685845" rtl="0" eaLnBrk="1" fontAlgn="auto" latinLnBrk="0" hangingPunct="1">
        <a:lnSpc>
          <a:spcPct val="90000"/>
        </a:lnSpc>
        <a:spcBef>
          <a:spcPct val="20000"/>
        </a:spcBef>
        <a:spcAft>
          <a:spcPts val="0"/>
        </a:spcAft>
        <a:buClr>
          <a:schemeClr val="tx1"/>
        </a:buClr>
        <a:buSzPct val="100000"/>
        <a:buFontTx/>
        <a:buBlip>
          <a:blip r:embed="rId36"/>
        </a:buBlip>
        <a:tabLst/>
        <a:defRPr sz="1765" kern="1200" spc="0" baseline="0">
          <a:gradFill>
            <a:gsLst>
              <a:gs pos="1250">
                <a:schemeClr val="tx1"/>
              </a:gs>
              <a:gs pos="100000">
                <a:schemeClr val="tx1"/>
              </a:gs>
            </a:gsLst>
            <a:lin ang="5400000" scaled="0"/>
          </a:gradFill>
          <a:latin typeface="+mn-lt"/>
          <a:ea typeface="+mn-ea"/>
          <a:cs typeface="+mn-cs"/>
        </a:defRPr>
      </a:lvl3pPr>
      <a:lvl4pPr marL="756403" marR="0" indent="-168090" algn="l" defTabSz="685845" rtl="0" eaLnBrk="1" fontAlgn="auto" latinLnBrk="0" hangingPunct="1">
        <a:lnSpc>
          <a:spcPct val="90000"/>
        </a:lnSpc>
        <a:spcBef>
          <a:spcPct val="20000"/>
        </a:spcBef>
        <a:spcAft>
          <a:spcPts val="0"/>
        </a:spcAft>
        <a:buClr>
          <a:schemeClr val="tx1"/>
        </a:buClr>
        <a:buSzPct val="100000"/>
        <a:buFontTx/>
        <a:buBlip>
          <a:blip r:embed="rId36"/>
        </a:buBlip>
        <a:tabLst/>
        <a:defRPr sz="1471" kern="1200" spc="0" baseline="0">
          <a:gradFill>
            <a:gsLst>
              <a:gs pos="1250">
                <a:schemeClr val="tx1"/>
              </a:gs>
              <a:gs pos="100000">
                <a:schemeClr val="tx1"/>
              </a:gs>
            </a:gsLst>
            <a:lin ang="5400000" scaled="0"/>
          </a:gradFill>
          <a:latin typeface="+mn-lt"/>
          <a:ea typeface="+mn-ea"/>
          <a:cs typeface="+mn-cs"/>
        </a:defRPr>
      </a:lvl4pPr>
      <a:lvl5pPr marL="924493" marR="0" indent="-168090" algn="l" defTabSz="685845" rtl="0" eaLnBrk="1" fontAlgn="auto" latinLnBrk="0" hangingPunct="1">
        <a:lnSpc>
          <a:spcPct val="90000"/>
        </a:lnSpc>
        <a:spcBef>
          <a:spcPct val="20000"/>
        </a:spcBef>
        <a:spcAft>
          <a:spcPts val="0"/>
        </a:spcAft>
        <a:buClr>
          <a:schemeClr val="tx1"/>
        </a:buClr>
        <a:buSzPct val="100000"/>
        <a:buFontTx/>
        <a:buBlip>
          <a:blip r:embed="rId36"/>
        </a:buBlip>
        <a:tabLst/>
        <a:defRPr sz="1471" kern="1200" spc="0" baseline="0">
          <a:gradFill>
            <a:gsLst>
              <a:gs pos="1250">
                <a:schemeClr val="tx1"/>
              </a:gs>
              <a:gs pos="100000">
                <a:schemeClr val="tx1"/>
              </a:gs>
            </a:gsLst>
            <a:lin ang="5400000" scaled="0"/>
          </a:gradFill>
          <a:latin typeface="+mn-lt"/>
          <a:ea typeface="+mn-ea"/>
          <a:cs typeface="+mn-cs"/>
        </a:defRPr>
      </a:lvl5pPr>
      <a:lvl6pPr marL="1886074"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997"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920"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4843"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845" rtl="0" eaLnBrk="1" latinLnBrk="0" hangingPunct="1">
        <a:defRPr sz="1324" kern="1200">
          <a:solidFill>
            <a:schemeClr val="tx1"/>
          </a:solidFill>
          <a:latin typeface="+mn-lt"/>
          <a:ea typeface="+mn-ea"/>
          <a:cs typeface="+mn-cs"/>
        </a:defRPr>
      </a:lvl1pPr>
      <a:lvl2pPr marL="342923" algn="l" defTabSz="685845" rtl="0" eaLnBrk="1" latinLnBrk="0" hangingPunct="1">
        <a:defRPr sz="1324" kern="1200">
          <a:solidFill>
            <a:schemeClr val="tx1"/>
          </a:solidFill>
          <a:latin typeface="+mn-lt"/>
          <a:ea typeface="+mn-ea"/>
          <a:cs typeface="+mn-cs"/>
        </a:defRPr>
      </a:lvl2pPr>
      <a:lvl3pPr marL="685845" algn="l" defTabSz="685845" rtl="0" eaLnBrk="1" latinLnBrk="0" hangingPunct="1">
        <a:defRPr sz="1324" kern="1200">
          <a:solidFill>
            <a:schemeClr val="tx1"/>
          </a:solidFill>
          <a:latin typeface="+mn-lt"/>
          <a:ea typeface="+mn-ea"/>
          <a:cs typeface="+mn-cs"/>
        </a:defRPr>
      </a:lvl3pPr>
      <a:lvl4pPr marL="1028768" algn="l" defTabSz="685845" rtl="0" eaLnBrk="1" latinLnBrk="0" hangingPunct="1">
        <a:defRPr sz="1324" kern="1200">
          <a:solidFill>
            <a:schemeClr val="tx1"/>
          </a:solidFill>
          <a:latin typeface="+mn-lt"/>
          <a:ea typeface="+mn-ea"/>
          <a:cs typeface="+mn-cs"/>
        </a:defRPr>
      </a:lvl4pPr>
      <a:lvl5pPr marL="1371690" algn="l" defTabSz="685845" rtl="0" eaLnBrk="1" latinLnBrk="0" hangingPunct="1">
        <a:defRPr sz="1324" kern="1200">
          <a:solidFill>
            <a:schemeClr val="tx1"/>
          </a:solidFill>
          <a:latin typeface="+mn-lt"/>
          <a:ea typeface="+mn-ea"/>
          <a:cs typeface="+mn-cs"/>
        </a:defRPr>
      </a:lvl5pPr>
      <a:lvl6pPr marL="1714614" algn="l" defTabSz="685845" rtl="0" eaLnBrk="1" latinLnBrk="0" hangingPunct="1">
        <a:defRPr sz="1324" kern="1200">
          <a:solidFill>
            <a:schemeClr val="tx1"/>
          </a:solidFill>
          <a:latin typeface="+mn-lt"/>
          <a:ea typeface="+mn-ea"/>
          <a:cs typeface="+mn-cs"/>
        </a:defRPr>
      </a:lvl6pPr>
      <a:lvl7pPr marL="2057536" algn="l" defTabSz="685845" rtl="0" eaLnBrk="1" latinLnBrk="0" hangingPunct="1">
        <a:defRPr sz="1324" kern="1200">
          <a:solidFill>
            <a:schemeClr val="tx1"/>
          </a:solidFill>
          <a:latin typeface="+mn-lt"/>
          <a:ea typeface="+mn-ea"/>
          <a:cs typeface="+mn-cs"/>
        </a:defRPr>
      </a:lvl7pPr>
      <a:lvl8pPr marL="2400458" algn="l" defTabSz="685845" rtl="0" eaLnBrk="1" latinLnBrk="0" hangingPunct="1">
        <a:defRPr sz="1324" kern="1200">
          <a:solidFill>
            <a:schemeClr val="tx1"/>
          </a:solidFill>
          <a:latin typeface="+mn-lt"/>
          <a:ea typeface="+mn-ea"/>
          <a:cs typeface="+mn-cs"/>
        </a:defRPr>
      </a:lvl8pPr>
      <a:lvl9pPr marL="2743382" algn="l" defTabSz="685845" rtl="0" eaLnBrk="1" latinLnBrk="0" hangingPunct="1">
        <a:defRPr sz="132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native.seznamzpravy.cz/bezpecnost-deti-na-siti/?utm_source=Seznam&amp;utm_medium=boxikSZ" TargetMode="External"/><Relationship Id="rId7" Type="http://schemas.openxmlformats.org/officeDocument/2006/relationships/hyperlink" Target="http://www.internetprovsechny.cz/deti-a-bezpeci-na-internetu-socialni-site/" TargetMode="External"/><Relationship Id="rId2" Type="http://schemas.openxmlformats.org/officeDocument/2006/relationships/hyperlink" Target="https://www.nukib.cz/cs/vzdelavani/" TargetMode="External"/><Relationship Id="rId1" Type="http://schemas.openxmlformats.org/officeDocument/2006/relationships/slideLayout" Target="../slideLayouts/slideLayout19.xml"/><Relationship Id="rId6" Type="http://schemas.openxmlformats.org/officeDocument/2006/relationships/hyperlink" Target="https://www.eurosignal.cz/rady-a-tipy/bezpecny-internet-pro-deti/" TargetMode="External"/><Relationship Id="rId5" Type="http://schemas.openxmlformats.org/officeDocument/2006/relationships/hyperlink" Target="http://www.bezpecnyinternet.cz/" TargetMode="External"/><Relationship Id="rId4" Type="http://schemas.openxmlformats.org/officeDocument/2006/relationships/hyperlink" Target="https://www.o2chytraskola.cz/temata?utm_source=seznam&amp;utm_medium=cpc&amp;utm_campaign=chytraskola&amp;utm_content=search"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e-bezpeci.cz/index.php/vzdelavani/tiskoviny-pro-ucitele-a-rodice" TargetMode="External"/><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3200" b="1" kern="800" dirty="0">
                <a:latin typeface="+mn-lt"/>
                <a:cs typeface="Segoe UI Light"/>
              </a:rPr>
              <a:t>BE</a:t>
            </a:r>
            <a:r>
              <a:rPr lang="cs-CZ" sz="3200" b="1" kern="800" dirty="0">
                <a:latin typeface="+mn-lt"/>
                <a:cs typeface="Segoe UI Light"/>
              </a:rPr>
              <a:t>ZPEČNOST </a:t>
            </a:r>
            <a:br>
              <a:rPr lang="cs-CZ" sz="3200" b="1" kern="800" dirty="0">
                <a:latin typeface="+mn-lt"/>
                <a:cs typeface="Segoe UI Light"/>
              </a:rPr>
            </a:br>
            <a:r>
              <a:rPr lang="cs-CZ" sz="3200" b="1" kern="800" dirty="0">
                <a:latin typeface="+mn-lt"/>
                <a:cs typeface="Segoe UI Light"/>
              </a:rPr>
              <a:t>NA INTERNETU</a:t>
            </a:r>
          </a:p>
        </p:txBody>
      </p:sp>
    </p:spTree>
    <p:extLst>
      <p:ext uri="{BB962C8B-B14F-4D97-AF65-F5344CB8AC3E}">
        <p14:creationId xmlns:p14="http://schemas.microsoft.com/office/powerpoint/2010/main" val="3968154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cs-CZ" sz="3200" b="1" dirty="0"/>
              <a:t>KDE  NAJDU  INFORMACE </a:t>
            </a:r>
          </a:p>
        </p:txBody>
      </p:sp>
      <p:sp>
        <p:nvSpPr>
          <p:cNvPr id="5" name="Text Placeholder 4"/>
          <p:cNvSpPr>
            <a:spLocks noGrp="1"/>
          </p:cNvSpPr>
          <p:nvPr>
            <p:ph type="body" sz="quarter" idx="10"/>
          </p:nvPr>
        </p:nvSpPr>
        <p:spPr>
          <a:xfrm>
            <a:off x="203668" y="1047750"/>
            <a:ext cx="8740142" cy="2286000"/>
          </a:xfrm>
        </p:spPr>
        <p:txBody>
          <a:bodyPr>
            <a:normAutofit/>
          </a:bodyPr>
          <a:lstStyle/>
          <a:p>
            <a:pPr marL="285750" indent="-285750">
              <a:buFont typeface="Arial" panose="020B0604020202020204" pitchFamily="34" charset="0"/>
              <a:buChar char="•"/>
            </a:pPr>
            <a:r>
              <a:rPr lang="en-US" dirty="0">
                <a:hlinkClick r:id="rId2"/>
              </a:rPr>
              <a:t>http://www.e-bezpeci.cz/</a:t>
            </a:r>
          </a:p>
          <a:p>
            <a:pPr marL="285750" indent="-285750">
              <a:buFont typeface="Arial" panose="020B0604020202020204" pitchFamily="34" charset="0"/>
              <a:buChar char="•"/>
            </a:pPr>
            <a:r>
              <a:rPr lang="cs-CZ" dirty="0">
                <a:hlinkClick r:id="rId2"/>
              </a:rPr>
              <a:t>https://www.nukib.cz/cs/vzdelavani/</a:t>
            </a:r>
            <a:endParaRPr lang="cs-CZ" dirty="0"/>
          </a:p>
          <a:p>
            <a:pPr marL="285750" indent="-285750">
              <a:buFont typeface="Arial" panose="020B0604020202020204" pitchFamily="34" charset="0"/>
              <a:buChar char="•"/>
            </a:pPr>
            <a:r>
              <a:rPr lang="en-US" u="sng" dirty="0">
                <a:hlinkClick r:id="rId3"/>
              </a:rPr>
              <a:t>https://native.seznamzpravy.cz/bezpecnost-deti-na-siti/?utm_source=Seznam&amp;utm_medium=boxikSZ</a:t>
            </a:r>
            <a:endParaRPr lang="en-US" dirty="0"/>
          </a:p>
          <a:p>
            <a:pPr marL="285750" indent="-285750">
              <a:buFont typeface="Arial" panose="020B0604020202020204" pitchFamily="34" charset="0"/>
              <a:buChar char="•"/>
            </a:pPr>
            <a:r>
              <a:rPr lang="cs-CZ" dirty="0">
                <a:hlinkClick r:id="rId4"/>
              </a:rPr>
              <a:t>https://www.o2chytraskola.cz/temata?utm_source=seznam&amp;utm_medium=cpc&amp;utm_campaign=chytraskola&amp;utm_content=search</a:t>
            </a:r>
            <a:endParaRPr lang="en-US" dirty="0"/>
          </a:p>
          <a:p>
            <a:pPr marL="285750" indent="-285750">
              <a:buFont typeface="Arial" panose="020B0604020202020204" pitchFamily="34" charset="0"/>
              <a:buChar char="•"/>
            </a:pPr>
            <a:r>
              <a:rPr lang="cs-CZ" dirty="0">
                <a:hlinkClick r:id="rId5"/>
              </a:rPr>
              <a:t>http://www.bezpecnyinternet.cz/</a:t>
            </a:r>
            <a:endParaRPr lang="en-US" dirty="0"/>
          </a:p>
          <a:p>
            <a:pPr marL="285750" indent="-285750">
              <a:buFont typeface="Arial" panose="020B0604020202020204" pitchFamily="34" charset="0"/>
              <a:buChar char="•"/>
            </a:pPr>
            <a:r>
              <a:rPr lang="en-US" dirty="0">
                <a:hlinkClick r:id="rId6"/>
              </a:rPr>
              <a:t>https://www.eurosignal.cz/rady-a-tipy/bezpecny-internet-pro-deti/</a:t>
            </a:r>
            <a:endParaRPr lang="en-US" dirty="0"/>
          </a:p>
          <a:p>
            <a:pPr marL="285750" indent="-285750">
              <a:buFont typeface="Arial" panose="020B0604020202020204" pitchFamily="34" charset="0"/>
              <a:buChar char="•"/>
            </a:pPr>
            <a:r>
              <a:rPr lang="en-US" dirty="0">
                <a:hlinkClick r:id="rId7"/>
              </a:rPr>
              <a:t>http://www.internetprovsechny.cz/deti-a-bezpeci-na-internetu-socialni-site/</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cs-CZ" dirty="0"/>
          </a:p>
        </p:txBody>
      </p:sp>
    </p:spTree>
    <p:extLst>
      <p:ext uri="{BB962C8B-B14F-4D97-AF65-F5344CB8AC3E}">
        <p14:creationId xmlns:p14="http://schemas.microsoft.com/office/powerpoint/2010/main" val="356141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cs-CZ" sz="3200" b="1" dirty="0"/>
              <a:t>KDE  NAJDU  INFORMACE </a:t>
            </a:r>
          </a:p>
        </p:txBody>
      </p:sp>
      <p:pic>
        <p:nvPicPr>
          <p:cNvPr id="6" name="Picture 5">
            <a:extLst>
              <a:ext uri="{FF2B5EF4-FFF2-40B4-BE49-F238E27FC236}">
                <a16:creationId xmlns:a16="http://schemas.microsoft.com/office/drawing/2014/main" id="{84125EBA-4C70-49E6-A8F7-63EE08114C67}"/>
              </a:ext>
            </a:extLst>
          </p:cNvPr>
          <p:cNvPicPr>
            <a:picLocks noChangeAspect="1"/>
          </p:cNvPicPr>
          <p:nvPr/>
        </p:nvPicPr>
        <p:blipFill>
          <a:blip r:embed="rId2"/>
          <a:stretch>
            <a:fillRect/>
          </a:stretch>
        </p:blipFill>
        <p:spPr>
          <a:xfrm>
            <a:off x="1600200" y="1665915"/>
            <a:ext cx="5690416" cy="3206082"/>
          </a:xfrm>
          <a:prstGeom prst="rect">
            <a:avLst/>
          </a:prstGeom>
        </p:spPr>
      </p:pic>
      <p:sp>
        <p:nvSpPr>
          <p:cNvPr id="7" name="Rectangle 6">
            <a:extLst>
              <a:ext uri="{FF2B5EF4-FFF2-40B4-BE49-F238E27FC236}">
                <a16:creationId xmlns:a16="http://schemas.microsoft.com/office/drawing/2014/main" id="{CB722F48-6767-4B3C-B465-99AE5420E89E}"/>
              </a:ext>
            </a:extLst>
          </p:cNvPr>
          <p:cNvSpPr/>
          <p:nvPr/>
        </p:nvSpPr>
        <p:spPr>
          <a:xfrm>
            <a:off x="332560" y="1019584"/>
            <a:ext cx="8791410" cy="646331"/>
          </a:xfrm>
          <a:prstGeom prst="rect">
            <a:avLst/>
          </a:prstGeom>
        </p:spPr>
        <p:txBody>
          <a:bodyPr wrap="square">
            <a:spAutoFit/>
          </a:bodyPr>
          <a:lstStyle/>
          <a:p>
            <a:r>
              <a:rPr lang="en-US" dirty="0">
                <a:hlinkClick r:id="rId3"/>
              </a:rPr>
              <a:t>http://www.e-bezpeci.cz/index.php/vzdelavani/tiskoviny-pro-ucitele-a-rodice</a:t>
            </a:r>
            <a:endParaRPr lang="en-US" dirty="0"/>
          </a:p>
          <a:p>
            <a:endParaRPr lang="en-US" dirty="0"/>
          </a:p>
        </p:txBody>
      </p:sp>
    </p:spTree>
    <p:extLst>
      <p:ext uri="{BB962C8B-B14F-4D97-AF65-F5344CB8AC3E}">
        <p14:creationId xmlns:p14="http://schemas.microsoft.com/office/powerpoint/2010/main" val="325738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96F878-F813-4B08-8B2F-ADAD19F7BC0A}"/>
              </a:ext>
            </a:extLst>
          </p:cNvPr>
          <p:cNvPicPr>
            <a:picLocks noChangeAspect="1"/>
          </p:cNvPicPr>
          <p:nvPr/>
        </p:nvPicPr>
        <p:blipFill>
          <a:blip r:embed="rId2"/>
          <a:stretch>
            <a:fillRect/>
          </a:stretch>
        </p:blipFill>
        <p:spPr>
          <a:xfrm>
            <a:off x="865844" y="33693"/>
            <a:ext cx="7363756" cy="5109807"/>
          </a:xfrm>
          <a:prstGeom prst="rect">
            <a:avLst/>
          </a:prstGeom>
        </p:spPr>
      </p:pic>
    </p:spTree>
    <p:extLst>
      <p:ext uri="{BB962C8B-B14F-4D97-AF65-F5344CB8AC3E}">
        <p14:creationId xmlns:p14="http://schemas.microsoft.com/office/powerpoint/2010/main" val="317728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159DB4-DDC5-4114-A9B1-8E322C17DC5F}"/>
              </a:ext>
            </a:extLst>
          </p:cNvPr>
          <p:cNvPicPr>
            <a:picLocks noChangeAspect="1"/>
          </p:cNvPicPr>
          <p:nvPr/>
        </p:nvPicPr>
        <p:blipFill>
          <a:blip r:embed="rId2"/>
          <a:stretch>
            <a:fillRect/>
          </a:stretch>
        </p:blipFill>
        <p:spPr>
          <a:xfrm>
            <a:off x="714375" y="0"/>
            <a:ext cx="7715250" cy="5143500"/>
          </a:xfrm>
          <a:prstGeom prst="rect">
            <a:avLst/>
          </a:prstGeom>
        </p:spPr>
      </p:pic>
    </p:spTree>
    <p:extLst>
      <p:ext uri="{BB962C8B-B14F-4D97-AF65-F5344CB8AC3E}">
        <p14:creationId xmlns:p14="http://schemas.microsoft.com/office/powerpoint/2010/main" val="2810756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3E0C676-5AA2-44ED-B5D2-C84147906BBC}"/>
              </a:ext>
            </a:extLst>
          </p:cNvPr>
          <p:cNvPicPr>
            <a:picLocks noChangeAspect="1"/>
          </p:cNvPicPr>
          <p:nvPr/>
        </p:nvPicPr>
        <p:blipFill>
          <a:blip r:embed="rId2"/>
          <a:stretch>
            <a:fillRect/>
          </a:stretch>
        </p:blipFill>
        <p:spPr>
          <a:xfrm>
            <a:off x="1600200" y="46699"/>
            <a:ext cx="6143783" cy="5050101"/>
          </a:xfrm>
          <a:prstGeom prst="rect">
            <a:avLst/>
          </a:prstGeom>
        </p:spPr>
      </p:pic>
    </p:spTree>
    <p:extLst>
      <p:ext uri="{BB962C8B-B14F-4D97-AF65-F5344CB8AC3E}">
        <p14:creationId xmlns:p14="http://schemas.microsoft.com/office/powerpoint/2010/main" val="256464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3BB4A4-E6B3-4474-89B1-A7BFE65F20C4}"/>
              </a:ext>
            </a:extLst>
          </p:cNvPr>
          <p:cNvPicPr>
            <a:picLocks noChangeAspect="1"/>
          </p:cNvPicPr>
          <p:nvPr/>
        </p:nvPicPr>
        <p:blipFill>
          <a:blip r:embed="rId2"/>
          <a:stretch>
            <a:fillRect/>
          </a:stretch>
        </p:blipFill>
        <p:spPr>
          <a:xfrm>
            <a:off x="1447800" y="666750"/>
            <a:ext cx="6125319" cy="2933736"/>
          </a:xfrm>
          <a:prstGeom prst="rect">
            <a:avLst/>
          </a:prstGeom>
        </p:spPr>
      </p:pic>
    </p:spTree>
    <p:extLst>
      <p:ext uri="{BB962C8B-B14F-4D97-AF65-F5344CB8AC3E}">
        <p14:creationId xmlns:p14="http://schemas.microsoft.com/office/powerpoint/2010/main" val="25877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CC97F4-DC6E-4835-9B89-15FC05F0717C}"/>
              </a:ext>
            </a:extLst>
          </p:cNvPr>
          <p:cNvPicPr>
            <a:picLocks noChangeAspect="1"/>
          </p:cNvPicPr>
          <p:nvPr/>
        </p:nvPicPr>
        <p:blipFill>
          <a:blip r:embed="rId2"/>
          <a:stretch>
            <a:fillRect/>
          </a:stretch>
        </p:blipFill>
        <p:spPr>
          <a:xfrm>
            <a:off x="1905000" y="133350"/>
            <a:ext cx="5609006" cy="3514688"/>
          </a:xfrm>
          <a:prstGeom prst="rect">
            <a:avLst/>
          </a:prstGeom>
        </p:spPr>
      </p:pic>
      <p:pic>
        <p:nvPicPr>
          <p:cNvPr id="4" name="Picture 3">
            <a:extLst>
              <a:ext uri="{FF2B5EF4-FFF2-40B4-BE49-F238E27FC236}">
                <a16:creationId xmlns:a16="http://schemas.microsoft.com/office/drawing/2014/main" id="{9ACF08A4-51FE-40BC-A106-77B1225311BD}"/>
              </a:ext>
            </a:extLst>
          </p:cNvPr>
          <p:cNvPicPr>
            <a:picLocks noChangeAspect="1"/>
          </p:cNvPicPr>
          <p:nvPr/>
        </p:nvPicPr>
        <p:blipFill>
          <a:blip r:embed="rId3"/>
          <a:stretch>
            <a:fillRect/>
          </a:stretch>
        </p:blipFill>
        <p:spPr>
          <a:xfrm>
            <a:off x="3276600" y="3691663"/>
            <a:ext cx="3048000" cy="1318487"/>
          </a:xfrm>
          <a:prstGeom prst="rect">
            <a:avLst/>
          </a:prstGeom>
        </p:spPr>
      </p:pic>
    </p:spTree>
    <p:extLst>
      <p:ext uri="{BB962C8B-B14F-4D97-AF65-F5344CB8AC3E}">
        <p14:creationId xmlns:p14="http://schemas.microsoft.com/office/powerpoint/2010/main" val="317308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
            <a:ext cx="9144000" cy="1885950"/>
          </a:xfrm>
        </p:spPr>
        <p:txBody>
          <a:bodyPr anchor="ctr">
            <a:normAutofit/>
          </a:bodyPr>
          <a:lstStyle/>
          <a:p>
            <a:pPr algn="ctr"/>
            <a:r>
              <a:rPr lang="cs-CZ" dirty="0"/>
              <a:t>Diskuze</a:t>
            </a:r>
          </a:p>
        </p:txBody>
      </p:sp>
      <p:pic>
        <p:nvPicPr>
          <p:cNvPr id="3"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657350"/>
            <a:ext cx="3611563" cy="1328490"/>
          </a:xfrm>
          <a:prstGeom prst="rect">
            <a:avLst/>
          </a:prstGeom>
        </p:spPr>
      </p:pic>
      <p:pic>
        <p:nvPicPr>
          <p:cNvPr id="2" name="Picture 1">
            <a:extLst>
              <a:ext uri="{FF2B5EF4-FFF2-40B4-BE49-F238E27FC236}">
                <a16:creationId xmlns:a16="http://schemas.microsoft.com/office/drawing/2014/main" id="{F879EE82-DE97-4655-BDBB-EE8CF8AAE149}"/>
              </a:ext>
            </a:extLst>
          </p:cNvPr>
          <p:cNvPicPr>
            <a:picLocks noChangeAspect="1"/>
          </p:cNvPicPr>
          <p:nvPr/>
        </p:nvPicPr>
        <p:blipFill>
          <a:blip r:embed="rId3"/>
          <a:stretch>
            <a:fillRect/>
          </a:stretch>
        </p:blipFill>
        <p:spPr>
          <a:xfrm>
            <a:off x="76200" y="2038350"/>
            <a:ext cx="4886325" cy="2981325"/>
          </a:xfrm>
          <a:prstGeom prst="rect">
            <a:avLst/>
          </a:prstGeom>
        </p:spPr>
      </p:pic>
    </p:spTree>
    <p:extLst>
      <p:ext uri="{BB962C8B-B14F-4D97-AF65-F5344CB8AC3E}">
        <p14:creationId xmlns:p14="http://schemas.microsoft.com/office/powerpoint/2010/main" val="121244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4.xml.rels><?xml version="1.0" encoding="UTF-8" standalone="yes"?>
<Relationships xmlns="http://schemas.openxmlformats.org/package/2006/relationships"><Relationship Id="rId1" Type="http://schemas.openxmlformats.org/officeDocument/2006/relationships/image" Target="../media/image10.png"/></Relationships>
</file>

<file path=ppt/theme/_rels/theme9.xml.rels><?xml version="1.0" encoding="UTF-8" standalone="yes"?>
<Relationships xmlns="http://schemas.openxmlformats.org/package/2006/relationships"><Relationship Id="rId1" Type="http://schemas.openxmlformats.org/officeDocument/2006/relationships/image" Target="../media/image10.png"/></Relationships>
</file>

<file path=ppt/theme/theme1.xml><?xml version="1.0" encoding="utf-8"?>
<a:theme xmlns:a="http://schemas.openxmlformats.org/drawingml/2006/main" name="1_SQL Server">
  <a:themeElements>
    <a:clrScheme name="STB Product Families 2013 colors">
      <a:dk1>
        <a:srgbClr val="000000"/>
      </a:dk1>
      <a:lt1>
        <a:srgbClr val="FFFFFF"/>
      </a:lt1>
      <a:dk2>
        <a:srgbClr val="505050"/>
      </a:dk2>
      <a:lt2>
        <a:srgbClr val="D2D2D2"/>
      </a:lt2>
      <a:accent1>
        <a:srgbClr val="008272"/>
      </a:accent1>
      <a:accent2>
        <a:srgbClr val="0072C6"/>
      </a:accent2>
      <a:accent3>
        <a:srgbClr val="00188F"/>
      </a:accent3>
      <a:accent4>
        <a:srgbClr val="002050"/>
      </a:accent4>
      <a:accent5>
        <a:srgbClr val="BA141A"/>
      </a:accent5>
      <a:accent6>
        <a:srgbClr val="4668C5"/>
      </a:accent6>
      <a:hlink>
        <a:srgbClr val="505050"/>
      </a:hlink>
      <a:folHlink>
        <a:srgbClr val="505050"/>
      </a:folHlink>
    </a:clrScheme>
    <a:fontScheme name="STB-2013-Segoe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loud and Enterprise Products Template July 2013" id="{FB1C1ED8-A69A-47E5-B080-28464BAA0839}" vid="{78FF6093-3373-47CB-872B-E049B2068D34}"/>
    </a:ext>
  </a:extLst>
</a:theme>
</file>

<file path=ppt/theme/theme2.xml><?xml version="1.0" encoding="utf-8"?>
<a:theme xmlns:a="http://schemas.openxmlformats.org/drawingml/2006/main" name="Services_theme_16x9_073012">
  <a:themeElements>
    <a:clrScheme name="Cool-Blue">
      <a:dk1>
        <a:srgbClr val="000000"/>
      </a:dk1>
      <a:lt1>
        <a:srgbClr val="FFFFFF"/>
      </a:lt1>
      <a:dk2>
        <a:srgbClr val="002050"/>
      </a:dk2>
      <a:lt2>
        <a:srgbClr val="FFFFFF"/>
      </a:lt2>
      <a:accent1>
        <a:srgbClr val="0A5BBA"/>
      </a:accent1>
      <a:accent2>
        <a:srgbClr val="15AEEF"/>
      </a:accent2>
      <a:accent3>
        <a:srgbClr val="0E715F"/>
      </a:accent3>
      <a:accent4>
        <a:srgbClr val="129038"/>
      </a:accent4>
      <a:accent5>
        <a:srgbClr val="0C6126"/>
      </a:accent5>
      <a:accent6>
        <a:srgbClr val="6EB005"/>
      </a:accent6>
      <a:hlink>
        <a:srgbClr val="BB31E1"/>
      </a:hlink>
      <a:folHlink>
        <a:srgbClr val="AB73D5"/>
      </a:folHlink>
    </a:clrScheme>
    <a:fontScheme name="Segoe Regular Semibol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chEd 2014 Dk Blue">
  <a:themeElements>
    <a:clrScheme name="TechEd 2014 Dark template">
      <a:dk1>
        <a:srgbClr val="000000"/>
      </a:dk1>
      <a:lt1>
        <a:srgbClr val="FFFFFF"/>
      </a:lt1>
      <a:dk2>
        <a:srgbClr val="002050"/>
      </a:dk2>
      <a:lt2>
        <a:srgbClr val="00BCF2"/>
      </a:lt2>
      <a:accent1>
        <a:srgbClr val="0072C6"/>
      </a:accent1>
      <a:accent2>
        <a:srgbClr val="7FBA00"/>
      </a:accent2>
      <a:accent3>
        <a:srgbClr val="DC3C00"/>
      </a:accent3>
      <a:accent4>
        <a:srgbClr val="68217A"/>
      </a:accent4>
      <a:accent5>
        <a:srgbClr val="009E49"/>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echEd_2014_Template.potx" id="{95E3EB79-C98D-48EC-837A-72F77512253C}" vid="{482A9A90-448C-4DC9-8D68-B61A5FDF0B46}"/>
    </a:ext>
  </a:extLst>
</a:theme>
</file>

<file path=ppt/theme/theme4.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5.xml><?xml version="1.0" encoding="utf-8"?>
<a:theme xmlns:a="http://schemas.openxmlformats.org/drawingml/2006/main" name="People-Centric IT">
  <a:themeElements>
    <a:clrScheme name="STB Template Teal">
      <a:dk1>
        <a:srgbClr val="505050"/>
      </a:dk1>
      <a:lt1>
        <a:srgbClr val="FFFFFF"/>
      </a:lt1>
      <a:dk2>
        <a:srgbClr val="008272"/>
      </a:dk2>
      <a:lt2>
        <a:srgbClr val="D2D2D2"/>
      </a:lt2>
      <a:accent1>
        <a:srgbClr val="0072C6"/>
      </a:accent1>
      <a:accent2>
        <a:srgbClr val="DC3C00"/>
      </a:accent2>
      <a:accent3>
        <a:srgbClr val="008272"/>
      </a:accent3>
      <a:accent4>
        <a:srgbClr val="68217A"/>
      </a:accent4>
      <a:accent5>
        <a:srgbClr val="002050"/>
      </a:accent5>
      <a:accent6>
        <a:srgbClr val="442359"/>
      </a:accent6>
      <a:hlink>
        <a:srgbClr val="00221E"/>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TB_Template_16-9_Sept2013_v12.potx" id="{9C7765DE-A674-4011-A212-5D742AF30369}" vid="{9A8E657C-465A-4BBD-9062-958AEFC89CEA}"/>
    </a:ext>
  </a:extLst>
</a:theme>
</file>

<file path=ppt/theme/theme6.xml><?xml version="1.0" encoding="utf-8"?>
<a:theme xmlns:a="http://schemas.openxmlformats.org/drawingml/2006/main" name="2_People-Centric IT">
  <a:themeElements>
    <a:clrScheme name="STB Template Teal">
      <a:dk1>
        <a:srgbClr val="505050"/>
      </a:dk1>
      <a:lt1>
        <a:srgbClr val="FFFFFF"/>
      </a:lt1>
      <a:dk2>
        <a:srgbClr val="008272"/>
      </a:dk2>
      <a:lt2>
        <a:srgbClr val="D2D2D2"/>
      </a:lt2>
      <a:accent1>
        <a:srgbClr val="0072C6"/>
      </a:accent1>
      <a:accent2>
        <a:srgbClr val="DC3C00"/>
      </a:accent2>
      <a:accent3>
        <a:srgbClr val="008272"/>
      </a:accent3>
      <a:accent4>
        <a:srgbClr val="68217A"/>
      </a:accent4>
      <a:accent5>
        <a:srgbClr val="002050"/>
      </a:accent5>
      <a:accent6>
        <a:srgbClr val="442359"/>
      </a:accent6>
      <a:hlink>
        <a:srgbClr val="00221E"/>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TB_Template_16-9_Sept2013_v12.potx" id="{9C7765DE-A674-4011-A212-5D742AF30369}" vid="{9A8E657C-465A-4BBD-9062-958AEFC89CEA}"/>
    </a:ext>
  </a:extLst>
</a:theme>
</file>

<file path=ppt/theme/theme7.xml><?xml version="1.0" encoding="utf-8"?>
<a:theme xmlns:a="http://schemas.openxmlformats.org/drawingml/2006/main" name="3-30070_Windows_Server_Management_Marketing_Template_16x9">
  <a:themeElements>
    <a:clrScheme name="WSMM_v02">
      <a:dk1>
        <a:srgbClr val="505050"/>
      </a:dk1>
      <a:lt1>
        <a:srgbClr val="EFEFEF"/>
      </a:lt1>
      <a:dk2>
        <a:srgbClr val="00188F"/>
      </a:dk2>
      <a:lt2>
        <a:srgbClr val="969696"/>
      </a:lt2>
      <a:accent1>
        <a:srgbClr val="00188F"/>
      </a:accent1>
      <a:accent2>
        <a:srgbClr val="7FBA00"/>
      </a:accent2>
      <a:accent3>
        <a:srgbClr val="FF8C00"/>
      </a:accent3>
      <a:accent4>
        <a:srgbClr val="002050"/>
      </a:accent4>
      <a:accent5>
        <a:srgbClr val="007233"/>
      </a:accent5>
      <a:accent6>
        <a:srgbClr val="FFB900"/>
      </a:accent6>
      <a:hlink>
        <a:srgbClr val="00188F"/>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14099" fontAlgn="base">
          <a:lnSpc>
            <a:spcPct val="90000"/>
          </a:lnSpc>
          <a:spcBef>
            <a:spcPct val="0"/>
          </a:spcBef>
          <a:spcAft>
            <a:spcPct val="0"/>
          </a:spcAft>
          <a:defRPr sz="2000" spc="-50" dirty="0" smtClean="0">
            <a:gradFill>
              <a:gsLst>
                <a:gs pos="1250">
                  <a:schemeClr val="bg1"/>
                </a:gs>
                <a:gs pos="10417">
                  <a:schemeClr val="bg1"/>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spc="-5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ystem_Center_Marketing_Template_16x9.potx" id="{8F58127B-2DBD-4C1F-8F0E-1EA11AC3964C}" vid="{CBA365C4-D445-4E81-88F3-CDACCF814059}"/>
    </a:ext>
  </a:extLst>
</a:theme>
</file>

<file path=ppt/theme/theme8.xml><?xml version="1.0" encoding="utf-8"?>
<a:theme xmlns:a="http://schemas.openxmlformats.org/drawingml/2006/main" name="2_3-30070_Windows_Server_Management_Marketing_Template_16x9">
  <a:themeElements>
    <a:clrScheme name="WSMM_v02">
      <a:dk1>
        <a:srgbClr val="505050"/>
      </a:dk1>
      <a:lt1>
        <a:srgbClr val="EFEFEF"/>
      </a:lt1>
      <a:dk2>
        <a:srgbClr val="00188F"/>
      </a:dk2>
      <a:lt2>
        <a:srgbClr val="969696"/>
      </a:lt2>
      <a:accent1>
        <a:srgbClr val="00188F"/>
      </a:accent1>
      <a:accent2>
        <a:srgbClr val="7FBA00"/>
      </a:accent2>
      <a:accent3>
        <a:srgbClr val="FF8C00"/>
      </a:accent3>
      <a:accent4>
        <a:srgbClr val="002050"/>
      </a:accent4>
      <a:accent5>
        <a:srgbClr val="007233"/>
      </a:accent5>
      <a:accent6>
        <a:srgbClr val="FFB900"/>
      </a:accent6>
      <a:hlink>
        <a:srgbClr val="00188F"/>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14099" fontAlgn="base">
          <a:lnSpc>
            <a:spcPct val="90000"/>
          </a:lnSpc>
          <a:spcBef>
            <a:spcPct val="0"/>
          </a:spcBef>
          <a:spcAft>
            <a:spcPct val="0"/>
          </a:spcAft>
          <a:defRPr sz="2000" spc="-50" dirty="0" smtClean="0">
            <a:gradFill>
              <a:gsLst>
                <a:gs pos="1250">
                  <a:schemeClr val="bg1"/>
                </a:gs>
                <a:gs pos="10417">
                  <a:schemeClr val="bg1"/>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spc="-5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ystem_Center_Marketing_Template_16x9.potx" id="{8F58127B-2DBD-4C1F-8F0E-1EA11AC3964C}" vid="{CBA365C4-D445-4E81-88F3-CDACCF814059}"/>
    </a:ext>
  </a:extLst>
</a:theme>
</file>

<file path=ppt/theme/theme9.xml><?xml version="1.0" encoding="utf-8"?>
<a:theme xmlns:a="http://schemas.openxmlformats.org/drawingml/2006/main" name="1_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10.xml><?xml version="1.0" encoding="utf-8"?>
<a:theme xmlns:a="http://schemas.openxmlformats.org/drawingml/2006/main" name="1_TechEd 2014 Dk Blue">
  <a:themeElements>
    <a:clrScheme name="TechEd 2014 Dark template">
      <a:dk1>
        <a:srgbClr val="000000"/>
      </a:dk1>
      <a:lt1>
        <a:srgbClr val="FFFFFF"/>
      </a:lt1>
      <a:dk2>
        <a:srgbClr val="002050"/>
      </a:dk2>
      <a:lt2>
        <a:srgbClr val="00BCF2"/>
      </a:lt2>
      <a:accent1>
        <a:srgbClr val="0072C6"/>
      </a:accent1>
      <a:accent2>
        <a:srgbClr val="7FBA00"/>
      </a:accent2>
      <a:accent3>
        <a:srgbClr val="DC3C00"/>
      </a:accent3>
      <a:accent4>
        <a:srgbClr val="68217A"/>
      </a:accent4>
      <a:accent5>
        <a:srgbClr val="009E49"/>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echEd_2014_Template.potx" id="{95E3EB79-C98D-48EC-837A-72F77512253C}" vid="{482A9A90-448C-4DC9-8D68-B61A5FDF0B46}"/>
    </a:ext>
  </a:extLst>
</a:theme>
</file>

<file path=ppt/theme/theme11.xml><?xml version="1.0" encoding="utf-8"?>
<a:theme xmlns:a="http://schemas.openxmlformats.org/drawingml/2006/main" name="TEE14 Speaker PPT Template">
  <a:themeElements>
    <a:clrScheme name="Custom 1">
      <a:dk1>
        <a:srgbClr val="505050"/>
      </a:dk1>
      <a:lt1>
        <a:srgbClr val="FFFFFF"/>
      </a:lt1>
      <a:dk2>
        <a:srgbClr val="442359"/>
      </a:dk2>
      <a:lt2>
        <a:srgbClr val="68217A"/>
      </a:lt2>
      <a:accent1>
        <a:srgbClr val="7FBA00"/>
      </a:accent1>
      <a:accent2>
        <a:srgbClr val="DC3C00"/>
      </a:accent2>
      <a:accent3>
        <a:srgbClr val="002050"/>
      </a:accent3>
      <a:accent4>
        <a:srgbClr val="009E49"/>
      </a:accent4>
      <a:accent5>
        <a:srgbClr val="00B294"/>
      </a:accent5>
      <a:accent6>
        <a:srgbClr val="0072C6"/>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 RMS TEE14" id="{311C9E71-7ED7-4AB3-A4F9-FC2324893689}" vid="{2D306855-F645-4EEB-87ED-0D931ECA7D3B}"/>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9C14591FBDDE14BAA0F399E8F794B4A" ma:contentTypeVersion="1" ma:contentTypeDescription="Create a new document." ma:contentTypeScope="" ma:versionID="f094cc210a65f728fd70a88dcc19e429">
  <xsd:schema xmlns:xsd="http://www.w3.org/2001/XMLSchema" xmlns:xs="http://www.w3.org/2001/XMLSchema" xmlns:p="http://schemas.microsoft.com/office/2006/metadata/properties" xmlns:ns3="b096b535-bcaf-4b1d-8b74-d9a64ab15c65" targetNamespace="http://schemas.microsoft.com/office/2006/metadata/properties" ma:root="true" ma:fieldsID="0aeeb91a1bf17aad1ed100390fe5c845" ns3:_="">
    <xsd:import namespace="b096b535-bcaf-4b1d-8b74-d9a64ab15c65"/>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96b535-bcaf-4b1d-8b74-d9a64ab15c6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80C732-9B93-4F0F-8B07-7003B8D205CE}">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096b535-bcaf-4b1d-8b74-d9a64ab15c65"/>
    <ds:schemaRef ds:uri="http://purl.org/dc/elements/1.1/"/>
    <ds:schemaRef ds:uri="http://www.w3.org/XML/1998/namespace"/>
    <ds:schemaRef ds:uri="http://purl.org/dc/dcmitype/"/>
  </ds:schemaRefs>
</ds:datastoreItem>
</file>

<file path=customXml/itemProps2.xml><?xml version="1.0" encoding="utf-8"?>
<ds:datastoreItem xmlns:ds="http://schemas.openxmlformats.org/officeDocument/2006/customXml" ds:itemID="{AAE576C3-2BE2-4C42-A94C-BE1833CEDBD5}">
  <ds:schemaRefs>
    <ds:schemaRef ds:uri="http://schemas.microsoft.com/sharepoint/v3/contenttype/forms"/>
  </ds:schemaRefs>
</ds:datastoreItem>
</file>

<file path=customXml/itemProps3.xml><?xml version="1.0" encoding="utf-8"?>
<ds:datastoreItem xmlns:ds="http://schemas.openxmlformats.org/officeDocument/2006/customXml" ds:itemID="{43E55F10-078E-4F7E-9C4E-4110BCA66E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96b535-bcaf-4b1d-8b74-d9a64ab15c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132</Words>
  <Application>Microsoft Office PowerPoint</Application>
  <PresentationFormat>On-screen Show (16:9)</PresentationFormat>
  <Paragraphs>13</Paragraphs>
  <Slides>9</Slides>
  <Notes>1</Notes>
  <HiddenSlides>7</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9</vt:i4>
      </vt:variant>
    </vt:vector>
  </HeadingPairs>
  <TitlesOfParts>
    <vt:vector size="28" baseType="lpstr">
      <vt:lpstr>Arial</vt:lpstr>
      <vt:lpstr>Consolas</vt:lpstr>
      <vt:lpstr>Segoe</vt:lpstr>
      <vt:lpstr>Segoe Pro</vt:lpstr>
      <vt:lpstr>Segoe Pro Light</vt:lpstr>
      <vt:lpstr>Segoe UI</vt:lpstr>
      <vt:lpstr>Segoe UI Light</vt:lpstr>
      <vt:lpstr>Wingdings</vt:lpstr>
      <vt:lpstr>1_SQL Server</vt:lpstr>
      <vt:lpstr>Services_theme_16x9_073012</vt:lpstr>
      <vt:lpstr>TechEd 2014 Dk Blue</vt:lpstr>
      <vt:lpstr>MS1444_Windows Azure Template 16x9_r08a</vt:lpstr>
      <vt:lpstr>People-Centric IT</vt:lpstr>
      <vt:lpstr>2_People-Centric IT</vt:lpstr>
      <vt:lpstr>3-30070_Windows_Server_Management_Marketing_Template_16x9</vt:lpstr>
      <vt:lpstr>2_3-30070_Windows_Server_Management_Marketing_Template_16x9</vt:lpstr>
      <vt:lpstr>1_MS1444_Windows Azure Template 16x9_r08a</vt:lpstr>
      <vt:lpstr>1_TechEd 2014 Dk Blue</vt:lpstr>
      <vt:lpstr>TEE14 Speaker PPT Template</vt:lpstr>
      <vt:lpstr>BEZPEČNOST  NA INTERNETU</vt:lpstr>
      <vt:lpstr>KDE  NAJDU  INFORMACE </vt:lpstr>
      <vt:lpstr>KDE  NAJDU  INFORMACE </vt:lpstr>
      <vt:lpstr>PowerPoint Presentation</vt:lpstr>
      <vt:lpstr>PowerPoint Presentation</vt:lpstr>
      <vt:lpstr>PowerPoint Presentation</vt:lpstr>
      <vt:lpstr>PowerPoint Presentation</vt:lpstr>
      <vt:lpstr>PowerPoint Presentation</vt:lpstr>
      <vt:lpstr>Diskuze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keywords/>
  <dc:description/>
  <cp:lastModifiedBy/>
  <cp:revision>1</cp:revision>
  <dcterms:modified xsi:type="dcterms:W3CDTF">2019-11-27T10:24:19Z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0x010100A9C14591FBDDE14BAA0F399E8F794B4A</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ctiradm@microsoft.com</vt:lpwstr>
  </property>
  <property fmtid="{D5CDD505-2E9C-101B-9397-08002B2CF9AE}" pid="6" name="MSIP_Label_f42aa342-8706-4288-bd11-ebb85995028c_SetDate">
    <vt:lpwstr>2019-11-25T11:37:55.8794587Z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ActionId">
    <vt:lpwstr>fe9f783e-d1f3-482e-a5da-7290102a6b74</vt:lpwstr>
  </property>
  <property fmtid="{D5CDD505-2E9C-101B-9397-08002B2CF9AE}" pid="10" name="MSIP_Label_f42aa342-8706-4288-bd11-ebb85995028c_Extended_MSFT_Method">
    <vt:lpwstr>Automatic</vt:lpwstr>
  </property>
  <property fmtid="{D5CDD505-2E9C-101B-9397-08002B2CF9AE}" pid="11" name="Sensitivity">
    <vt:lpwstr>General</vt:lpwstr>
  </property>
</Properties>
</file>